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guide id="3" pos="239" userDrawn="1">
          <p15:clr>
            <a:srgbClr val="A4A3A4"/>
          </p15:clr>
        </p15:guide>
        <p15:guide id="4" pos="4502" userDrawn="1">
          <p15:clr>
            <a:srgbClr val="A4A3A4"/>
          </p15:clr>
        </p15:guide>
        <p15:guide id="5" orient="horz" pos="257" userDrawn="1">
          <p15:clr>
            <a:srgbClr val="A4A3A4"/>
          </p15:clr>
        </p15:guide>
        <p15:guide id="6" orient="horz" pos="6513" userDrawn="1">
          <p15:clr>
            <a:srgbClr val="A4A3A4"/>
          </p15:clr>
        </p15:guide>
        <p15:guide id="7" pos="407" userDrawn="1">
          <p15:clr>
            <a:srgbClr val="A4A3A4"/>
          </p15:clr>
        </p15:guide>
        <p15:guide id="8" pos="43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77"/>
    <p:restoredTop sz="96307"/>
  </p:normalViewPr>
  <p:slideViewPr>
    <p:cSldViewPr>
      <p:cViewPr varScale="1">
        <p:scale>
          <a:sx n="100" d="100"/>
          <a:sy n="100" d="100"/>
        </p:scale>
        <p:origin x="4164" y="64"/>
      </p:cViewPr>
      <p:guideLst>
        <p:guide orient="horz" pos="3368"/>
        <p:guide pos="2381"/>
        <p:guide pos="239"/>
        <p:guide pos="4502"/>
        <p:guide orient="horz" pos="257"/>
        <p:guide orient="horz" pos="6513"/>
        <p:guide pos="407"/>
        <p:guide pos="43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A2B8C21-2E9A-45E6-8F5F-87C51D110E2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ja-JP" altLang="en-US"/>
          </a:p>
        </p:txBody>
      </p:sp>
      <p:sp>
        <p:nvSpPr>
          <p:cNvPr id="6147" name="Rectangle 3">
            <a:extLst>
              <a:ext uri="{FF2B5EF4-FFF2-40B4-BE49-F238E27FC236}">
                <a16:creationId xmlns:a16="http://schemas.microsoft.com/office/drawing/2014/main" id="{9C357FCB-DB57-453A-B93F-10394CCDD0A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ja-JP" altLang="en-US"/>
          </a:p>
        </p:txBody>
      </p:sp>
      <p:sp>
        <p:nvSpPr>
          <p:cNvPr id="2052" name="Rectangle 4">
            <a:extLst>
              <a:ext uri="{FF2B5EF4-FFF2-40B4-BE49-F238E27FC236}">
                <a16:creationId xmlns:a16="http://schemas.microsoft.com/office/drawing/2014/main" id="{EB87D119-ED47-4623-99C6-0966A8501088}"/>
              </a:ext>
            </a:extLst>
          </p:cNvPr>
          <p:cNvSpPr>
            <a:spLocks noGrp="1" noRot="1" noChangeAspect="1" noChangeArrowheads="1" noTextEdit="1"/>
          </p:cNvSpPr>
          <p:nvPr>
            <p:ph type="sldImg" idx="2"/>
          </p:nvPr>
        </p:nvSpPr>
        <p:spPr bwMode="auto">
          <a:xfrm>
            <a:off x="2217738" y="685800"/>
            <a:ext cx="24225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EEDB58FF-7F21-47D9-9EAA-697E2E7C8831}"/>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6150" name="Rectangle 6">
            <a:extLst>
              <a:ext uri="{FF2B5EF4-FFF2-40B4-BE49-F238E27FC236}">
                <a16:creationId xmlns:a16="http://schemas.microsoft.com/office/drawing/2014/main" id="{17B7A5CE-E634-4E4C-809F-69F700CDA57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ja-JP" altLang="en-US"/>
          </a:p>
        </p:txBody>
      </p:sp>
      <p:sp>
        <p:nvSpPr>
          <p:cNvPr id="6151" name="Rectangle 7">
            <a:extLst>
              <a:ext uri="{FF2B5EF4-FFF2-40B4-BE49-F238E27FC236}">
                <a16:creationId xmlns:a16="http://schemas.microsoft.com/office/drawing/2014/main" id="{65912067-7DCD-49FE-A098-6FDAC873627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75DAB59-E2BD-4094-A95C-0CC3958F6ECF}"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6" kern="1200">
        <a:solidFill>
          <a:schemeClr val="tx1"/>
        </a:solidFill>
        <a:latin typeface="Times New Roman" panose="02020603050405020304" pitchFamily="18" charset="0"/>
        <a:ea typeface="ＭＳ Ｐ明朝" panose="02020600040205080304" pitchFamily="18" charset="-128"/>
        <a:cs typeface="+mn-cs"/>
      </a:defRPr>
    </a:lvl1pPr>
    <a:lvl2pPr marL="497739" algn="l" rtl="0" eaLnBrk="0" fontAlgn="base" hangingPunct="0">
      <a:spcBef>
        <a:spcPct val="30000"/>
      </a:spcBef>
      <a:spcAft>
        <a:spcPct val="0"/>
      </a:spcAft>
      <a:defRPr kumimoji="1" sz="1306" kern="1200">
        <a:solidFill>
          <a:schemeClr val="tx1"/>
        </a:solidFill>
        <a:latin typeface="Times New Roman" panose="02020603050405020304" pitchFamily="18" charset="0"/>
        <a:ea typeface="ＭＳ Ｐ明朝" panose="02020600040205080304" pitchFamily="18" charset="-128"/>
        <a:cs typeface="+mn-cs"/>
      </a:defRPr>
    </a:lvl2pPr>
    <a:lvl3pPr marL="995478" algn="l" rtl="0" eaLnBrk="0" fontAlgn="base" hangingPunct="0">
      <a:spcBef>
        <a:spcPct val="30000"/>
      </a:spcBef>
      <a:spcAft>
        <a:spcPct val="0"/>
      </a:spcAft>
      <a:defRPr kumimoji="1" sz="1306" kern="1200">
        <a:solidFill>
          <a:schemeClr val="tx1"/>
        </a:solidFill>
        <a:latin typeface="Times New Roman" panose="02020603050405020304" pitchFamily="18" charset="0"/>
        <a:ea typeface="ＭＳ Ｐ明朝" panose="02020600040205080304" pitchFamily="18" charset="-128"/>
        <a:cs typeface="+mn-cs"/>
      </a:defRPr>
    </a:lvl3pPr>
    <a:lvl4pPr marL="1493217" algn="l" rtl="0" eaLnBrk="0" fontAlgn="base" hangingPunct="0">
      <a:spcBef>
        <a:spcPct val="30000"/>
      </a:spcBef>
      <a:spcAft>
        <a:spcPct val="0"/>
      </a:spcAft>
      <a:defRPr kumimoji="1" sz="1306" kern="1200">
        <a:solidFill>
          <a:schemeClr val="tx1"/>
        </a:solidFill>
        <a:latin typeface="Times New Roman" panose="02020603050405020304" pitchFamily="18" charset="0"/>
        <a:ea typeface="ＭＳ Ｐ明朝" panose="02020600040205080304" pitchFamily="18" charset="-128"/>
        <a:cs typeface="+mn-cs"/>
      </a:defRPr>
    </a:lvl4pPr>
    <a:lvl5pPr marL="1990957" algn="l" rtl="0" eaLnBrk="0" fontAlgn="base" hangingPunct="0">
      <a:spcBef>
        <a:spcPct val="30000"/>
      </a:spcBef>
      <a:spcAft>
        <a:spcPct val="0"/>
      </a:spcAft>
      <a:defRPr kumimoji="1" sz="1306" kern="1200">
        <a:solidFill>
          <a:schemeClr val="tx1"/>
        </a:solidFill>
        <a:latin typeface="Times New Roman" panose="02020603050405020304" pitchFamily="18" charset="0"/>
        <a:ea typeface="ＭＳ Ｐ明朝" panose="02020600040205080304" pitchFamily="18" charset="-128"/>
        <a:cs typeface="+mn-cs"/>
      </a:defRPr>
    </a:lvl5pPr>
    <a:lvl6pPr marL="2488695" algn="l" defTabSz="995478" rtl="0" eaLnBrk="1" latinLnBrk="0" hangingPunct="1">
      <a:defRPr kumimoji="1" sz="1306" kern="1200">
        <a:solidFill>
          <a:schemeClr val="tx1"/>
        </a:solidFill>
        <a:latin typeface="+mn-lt"/>
        <a:ea typeface="+mn-ea"/>
        <a:cs typeface="+mn-cs"/>
      </a:defRPr>
    </a:lvl6pPr>
    <a:lvl7pPr marL="2986435" algn="l" defTabSz="995478" rtl="0" eaLnBrk="1" latinLnBrk="0" hangingPunct="1">
      <a:defRPr kumimoji="1" sz="1306" kern="1200">
        <a:solidFill>
          <a:schemeClr val="tx1"/>
        </a:solidFill>
        <a:latin typeface="+mn-lt"/>
        <a:ea typeface="+mn-ea"/>
        <a:cs typeface="+mn-cs"/>
      </a:defRPr>
    </a:lvl7pPr>
    <a:lvl8pPr marL="3484174" algn="l" defTabSz="995478" rtl="0" eaLnBrk="1" latinLnBrk="0" hangingPunct="1">
      <a:defRPr kumimoji="1" sz="1306" kern="1200">
        <a:solidFill>
          <a:schemeClr val="tx1"/>
        </a:solidFill>
        <a:latin typeface="+mn-lt"/>
        <a:ea typeface="+mn-ea"/>
        <a:cs typeface="+mn-cs"/>
      </a:defRPr>
    </a:lvl8pPr>
    <a:lvl9pPr marL="3981914" algn="l" defTabSz="995478"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6742E20-8D70-4CFD-BFAD-E2CFCF3D1F56}"/>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D475453-6551-4B91-901D-84F20692CC54}" type="slidenum">
              <a:rPr lang="ja-JP" altLang="en-US" sz="1200"/>
              <a:pPr/>
              <a:t>1</a:t>
            </a:fld>
            <a:endParaRPr lang="ja-JP" altLang="en-US" sz="1200"/>
          </a:p>
        </p:txBody>
      </p:sp>
      <p:sp>
        <p:nvSpPr>
          <p:cNvPr id="8195" name="Rectangle 1026">
            <a:extLst>
              <a:ext uri="{FF2B5EF4-FFF2-40B4-BE49-F238E27FC236}">
                <a16:creationId xmlns:a16="http://schemas.microsoft.com/office/drawing/2014/main" id="{63F77691-3AAC-4F11-A53B-EC682D216B02}"/>
              </a:ext>
            </a:extLst>
          </p:cNvPr>
          <p:cNvSpPr>
            <a:spLocks noGrp="1" noRot="1" noChangeAspect="1" noChangeArrowheads="1" noTextEdit="1"/>
          </p:cNvSpPr>
          <p:nvPr>
            <p:ph type="sldImg"/>
          </p:nvPr>
        </p:nvSpPr>
        <p:spPr>
          <a:xfrm>
            <a:off x="2217738" y="685800"/>
            <a:ext cx="2422525" cy="3429000"/>
          </a:xfrm>
          <a:ln/>
        </p:spPr>
      </p:sp>
      <p:sp>
        <p:nvSpPr>
          <p:cNvPr id="8196" name="Rectangle 1027">
            <a:extLst>
              <a:ext uri="{FF2B5EF4-FFF2-40B4-BE49-F238E27FC236}">
                <a16:creationId xmlns:a16="http://schemas.microsoft.com/office/drawing/2014/main" id="{A384078A-FC6D-4536-81B0-9BFD2349E067}"/>
              </a:ext>
            </a:extLst>
          </p:cNvPr>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82689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DA1B22BB-E787-4AC6-AD1E-ACF4327F5B23}" type="slidenum">
              <a:rPr lang="ja-JP" altLang="en-US" smtClean="0"/>
              <a:pPr/>
              <a:t>‹#›</a:t>
            </a:fld>
            <a:endParaRPr lang="ja-JP" altLang="en-US"/>
          </a:p>
        </p:txBody>
      </p:sp>
    </p:spTree>
    <p:extLst>
      <p:ext uri="{BB962C8B-B14F-4D97-AF65-F5344CB8AC3E}">
        <p14:creationId xmlns:p14="http://schemas.microsoft.com/office/powerpoint/2010/main" val="403437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5CE7F56A-226D-4BDB-AFDD-71A076A4B186}" type="slidenum">
              <a:rPr lang="ja-JP" altLang="en-US" smtClean="0"/>
              <a:pPr/>
              <a:t>‹#›</a:t>
            </a:fld>
            <a:endParaRPr lang="ja-JP" altLang="en-US"/>
          </a:p>
        </p:txBody>
      </p:sp>
    </p:spTree>
    <p:extLst>
      <p:ext uri="{BB962C8B-B14F-4D97-AF65-F5344CB8AC3E}">
        <p14:creationId xmlns:p14="http://schemas.microsoft.com/office/powerpoint/2010/main" val="258039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F184D1C0-3390-4F85-970E-568A7EC2DE75}" type="slidenum">
              <a:rPr lang="ja-JP" altLang="en-US" smtClean="0"/>
              <a:pPr/>
              <a:t>‹#›</a:t>
            </a:fld>
            <a:endParaRPr lang="ja-JP" altLang="en-US"/>
          </a:p>
        </p:txBody>
      </p:sp>
    </p:spTree>
    <p:extLst>
      <p:ext uri="{BB962C8B-B14F-4D97-AF65-F5344CB8AC3E}">
        <p14:creationId xmlns:p14="http://schemas.microsoft.com/office/powerpoint/2010/main" val="59546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393782E8-A671-455B-8DE3-24A94713C899}" type="slidenum">
              <a:rPr lang="ja-JP" altLang="en-US" smtClean="0"/>
              <a:pPr/>
              <a:t>‹#›</a:t>
            </a:fld>
            <a:endParaRPr lang="ja-JP" altLang="en-US"/>
          </a:p>
        </p:txBody>
      </p:sp>
    </p:spTree>
    <p:extLst>
      <p:ext uri="{BB962C8B-B14F-4D97-AF65-F5344CB8AC3E}">
        <p14:creationId xmlns:p14="http://schemas.microsoft.com/office/powerpoint/2010/main" val="38642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EA4D3D0C-6D3F-432D-956A-79EA60101B26}" type="slidenum">
              <a:rPr lang="ja-JP" altLang="en-US" smtClean="0"/>
              <a:pPr/>
              <a:t>‹#›</a:t>
            </a:fld>
            <a:endParaRPr lang="ja-JP" altLang="en-US"/>
          </a:p>
        </p:txBody>
      </p:sp>
    </p:spTree>
    <p:extLst>
      <p:ext uri="{BB962C8B-B14F-4D97-AF65-F5344CB8AC3E}">
        <p14:creationId xmlns:p14="http://schemas.microsoft.com/office/powerpoint/2010/main" val="25153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EFE3AB4E-7B12-4F29-B9AC-B9AC0F075027}" type="slidenum">
              <a:rPr lang="ja-JP" altLang="en-US" smtClean="0"/>
              <a:pPr/>
              <a:t>‹#›</a:t>
            </a:fld>
            <a:endParaRPr lang="ja-JP" altLang="en-US"/>
          </a:p>
        </p:txBody>
      </p:sp>
    </p:spTree>
    <p:extLst>
      <p:ext uri="{BB962C8B-B14F-4D97-AF65-F5344CB8AC3E}">
        <p14:creationId xmlns:p14="http://schemas.microsoft.com/office/powerpoint/2010/main" val="136193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fld id="{C8D4DA11-D6B4-44B9-A2C7-DA37C21BA847}" type="slidenum">
              <a:rPr lang="ja-JP" altLang="en-US" smtClean="0"/>
              <a:pPr/>
              <a:t>‹#›</a:t>
            </a:fld>
            <a:endParaRPr lang="ja-JP" altLang="en-US"/>
          </a:p>
        </p:txBody>
      </p:sp>
    </p:spTree>
    <p:extLst>
      <p:ext uri="{BB962C8B-B14F-4D97-AF65-F5344CB8AC3E}">
        <p14:creationId xmlns:p14="http://schemas.microsoft.com/office/powerpoint/2010/main" val="251705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fld id="{101953E0-4E03-4FCF-A201-D5B1B16A4BB4}" type="slidenum">
              <a:rPr lang="ja-JP" altLang="en-US" smtClean="0"/>
              <a:pPr/>
              <a:t>‹#›</a:t>
            </a:fld>
            <a:endParaRPr lang="ja-JP" altLang="en-US"/>
          </a:p>
        </p:txBody>
      </p:sp>
    </p:spTree>
    <p:extLst>
      <p:ext uri="{BB962C8B-B14F-4D97-AF65-F5344CB8AC3E}">
        <p14:creationId xmlns:p14="http://schemas.microsoft.com/office/powerpoint/2010/main" val="188517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fld id="{B28C97A4-7FD8-4BAC-8C1B-8C7FF8F678B7}" type="slidenum">
              <a:rPr lang="ja-JP" altLang="en-US" smtClean="0"/>
              <a:pPr/>
              <a:t>‹#›</a:t>
            </a:fld>
            <a:endParaRPr lang="ja-JP" altLang="en-US"/>
          </a:p>
        </p:txBody>
      </p:sp>
    </p:spTree>
    <p:extLst>
      <p:ext uri="{BB962C8B-B14F-4D97-AF65-F5344CB8AC3E}">
        <p14:creationId xmlns:p14="http://schemas.microsoft.com/office/powerpoint/2010/main" val="341095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5CE7F56A-226D-4BDB-AFDD-71A076A4B186}" type="slidenum">
              <a:rPr lang="ja-JP" altLang="en-US" smtClean="0"/>
              <a:pPr/>
              <a:t>‹#›</a:t>
            </a:fld>
            <a:endParaRPr lang="ja-JP" altLang="en-US"/>
          </a:p>
        </p:txBody>
      </p:sp>
    </p:spTree>
    <p:extLst>
      <p:ext uri="{BB962C8B-B14F-4D97-AF65-F5344CB8AC3E}">
        <p14:creationId xmlns:p14="http://schemas.microsoft.com/office/powerpoint/2010/main" val="17326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B8A9054-BB1F-4783-AF18-443FDF0EB9D8}" type="slidenum">
              <a:rPr lang="ja-JP" altLang="en-US" smtClean="0"/>
              <a:pPr/>
              <a:t>‹#›</a:t>
            </a:fld>
            <a:endParaRPr lang="ja-JP" altLang="en-US"/>
          </a:p>
        </p:txBody>
      </p:sp>
    </p:spTree>
    <p:extLst>
      <p:ext uri="{BB962C8B-B14F-4D97-AF65-F5344CB8AC3E}">
        <p14:creationId xmlns:p14="http://schemas.microsoft.com/office/powerpoint/2010/main" val="399449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endParaRPr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CE7F56A-226D-4BDB-AFDD-71A076A4B186}" type="slidenum">
              <a:rPr lang="ja-JP" altLang="en-US" smtClean="0"/>
              <a:pPr/>
              <a:t>‹#›</a:t>
            </a:fld>
            <a:endParaRPr lang="ja-JP" altLang="en-US"/>
          </a:p>
        </p:txBody>
      </p:sp>
    </p:spTree>
    <p:extLst>
      <p:ext uri="{BB962C8B-B14F-4D97-AF65-F5344CB8AC3E}">
        <p14:creationId xmlns:p14="http://schemas.microsoft.com/office/powerpoint/2010/main" val="1669594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携帯電話を持つ手&#10;&#10;自動的に生成された説明">
            <a:extLst>
              <a:ext uri="{FF2B5EF4-FFF2-40B4-BE49-F238E27FC236}">
                <a16:creationId xmlns:a16="http://schemas.microsoft.com/office/drawing/2014/main" id="{ED06CAE4-5168-AB49-B39E-E91626F8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0" y="-115538"/>
            <a:ext cx="7632831" cy="5101404"/>
          </a:xfrm>
          <a:prstGeom prst="rect">
            <a:avLst/>
          </a:prstGeom>
        </p:spPr>
      </p:pic>
      <p:sp>
        <p:nvSpPr>
          <p:cNvPr id="88" name="正方形/長方形 87">
            <a:extLst>
              <a:ext uri="{FF2B5EF4-FFF2-40B4-BE49-F238E27FC236}">
                <a16:creationId xmlns:a16="http://schemas.microsoft.com/office/drawing/2014/main" id="{B279676B-32E0-1A4D-BF28-C7794F92034D}"/>
              </a:ext>
            </a:extLst>
          </p:cNvPr>
          <p:cNvSpPr/>
          <p:nvPr/>
        </p:nvSpPr>
        <p:spPr>
          <a:xfrm>
            <a:off x="0" y="4921101"/>
            <a:ext cx="7559676" cy="5802983"/>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99FF"/>
              </a:solidFill>
            </a:endParaRPr>
          </a:p>
        </p:txBody>
      </p:sp>
      <p:sp>
        <p:nvSpPr>
          <p:cNvPr id="89" name="正方形/長方形 88">
            <a:extLst>
              <a:ext uri="{FF2B5EF4-FFF2-40B4-BE49-F238E27FC236}">
                <a16:creationId xmlns:a16="http://schemas.microsoft.com/office/drawing/2014/main" id="{57DBEC1C-6AA1-EA44-BB94-A932005977D9}"/>
              </a:ext>
            </a:extLst>
          </p:cNvPr>
          <p:cNvSpPr/>
          <p:nvPr/>
        </p:nvSpPr>
        <p:spPr>
          <a:xfrm>
            <a:off x="-1" y="9327950"/>
            <a:ext cx="7559676" cy="139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99FF"/>
              </a:solidFill>
            </a:endParaRPr>
          </a:p>
        </p:txBody>
      </p:sp>
      <p:sp>
        <p:nvSpPr>
          <p:cNvPr id="87" name="正方形/長方形 86">
            <a:extLst>
              <a:ext uri="{FF2B5EF4-FFF2-40B4-BE49-F238E27FC236}">
                <a16:creationId xmlns:a16="http://schemas.microsoft.com/office/drawing/2014/main" id="{CA3B0943-77FB-F644-BFA0-B0512F158B50}"/>
              </a:ext>
            </a:extLst>
          </p:cNvPr>
          <p:cNvSpPr/>
          <p:nvPr/>
        </p:nvSpPr>
        <p:spPr>
          <a:xfrm>
            <a:off x="390559" y="4355624"/>
            <a:ext cx="6756366" cy="47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99FF"/>
              </a:solidFill>
            </a:endParaRPr>
          </a:p>
        </p:txBody>
      </p:sp>
      <p:sp>
        <p:nvSpPr>
          <p:cNvPr id="58" name="正方形/長方形 57">
            <a:extLst>
              <a:ext uri="{FF2B5EF4-FFF2-40B4-BE49-F238E27FC236}">
                <a16:creationId xmlns:a16="http://schemas.microsoft.com/office/drawing/2014/main" id="{76B7A346-1293-544A-B75D-3C119EA49B51}"/>
              </a:ext>
            </a:extLst>
          </p:cNvPr>
          <p:cNvSpPr/>
          <p:nvPr/>
        </p:nvSpPr>
        <p:spPr>
          <a:xfrm>
            <a:off x="-136881" y="3323896"/>
            <a:ext cx="4176464" cy="2218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99FF"/>
              </a:solidFill>
            </a:endParaRPr>
          </a:p>
        </p:txBody>
      </p:sp>
      <p:sp>
        <p:nvSpPr>
          <p:cNvPr id="9" name="正方形/長方形 8">
            <a:extLst>
              <a:ext uri="{FF2B5EF4-FFF2-40B4-BE49-F238E27FC236}">
                <a16:creationId xmlns:a16="http://schemas.microsoft.com/office/drawing/2014/main" id="{FB478850-A8C4-644E-B383-6C30D0D7B42E}"/>
              </a:ext>
            </a:extLst>
          </p:cNvPr>
          <p:cNvSpPr/>
          <p:nvPr/>
        </p:nvSpPr>
        <p:spPr>
          <a:xfrm>
            <a:off x="-136882" y="2625490"/>
            <a:ext cx="3956655" cy="486632"/>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99FF"/>
              </a:solidFill>
            </a:endParaRPr>
          </a:p>
        </p:txBody>
      </p:sp>
      <p:sp>
        <p:nvSpPr>
          <p:cNvPr id="40" name="Text Box 33">
            <a:extLst>
              <a:ext uri="{FF2B5EF4-FFF2-40B4-BE49-F238E27FC236}">
                <a16:creationId xmlns:a16="http://schemas.microsoft.com/office/drawing/2014/main" id="{19102CAB-DD5A-0647-A43F-503DED51882A}"/>
              </a:ext>
            </a:extLst>
          </p:cNvPr>
          <p:cNvSpPr txBox="1">
            <a:spLocks noChangeArrowheads="1"/>
          </p:cNvSpPr>
          <p:nvPr/>
        </p:nvSpPr>
        <p:spPr bwMode="auto">
          <a:xfrm>
            <a:off x="233600" y="543306"/>
            <a:ext cx="3672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2200" b="1" dirty="0">
                <a:solidFill>
                  <a:srgbClr val="0099FF"/>
                </a:solidFill>
                <a:latin typeface="Yu Gothic UI" panose="020B0500000000000000" pitchFamily="34" charset="-128"/>
                <a:ea typeface="Yu Gothic UI" panose="020B0500000000000000" pitchFamily="34" charset="-128"/>
              </a:rPr>
              <a:t>＼店舗経営者のみなさま／</a:t>
            </a:r>
            <a:endParaRPr lang="en-US" altLang="ja-JP" sz="2200" b="1" dirty="0">
              <a:solidFill>
                <a:srgbClr val="0099FF"/>
              </a:solidFill>
              <a:latin typeface="Yu Gothic UI" panose="020B0500000000000000" pitchFamily="34" charset="-128"/>
              <a:ea typeface="Yu Gothic UI" panose="020B0500000000000000" pitchFamily="34" charset="-128"/>
            </a:endParaRPr>
          </a:p>
        </p:txBody>
      </p:sp>
      <p:sp>
        <p:nvSpPr>
          <p:cNvPr id="41" name="Text Box 33">
            <a:extLst>
              <a:ext uri="{FF2B5EF4-FFF2-40B4-BE49-F238E27FC236}">
                <a16:creationId xmlns:a16="http://schemas.microsoft.com/office/drawing/2014/main" id="{865D581F-82EA-FB42-9C97-09AE44B37C80}"/>
              </a:ext>
            </a:extLst>
          </p:cNvPr>
          <p:cNvSpPr txBox="1">
            <a:spLocks noChangeArrowheads="1"/>
          </p:cNvSpPr>
          <p:nvPr/>
        </p:nvSpPr>
        <p:spPr bwMode="auto">
          <a:xfrm>
            <a:off x="233600" y="1028120"/>
            <a:ext cx="498064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4000" b="1" dirty="0">
                <a:solidFill>
                  <a:srgbClr val="0099FF"/>
                </a:solidFill>
                <a:latin typeface="Yu Gothic UI" panose="020B0500000000000000" pitchFamily="34" charset="-128"/>
                <a:ea typeface="Yu Gothic UI" panose="020B0500000000000000" pitchFamily="34" charset="-128"/>
              </a:rPr>
              <a:t>集客アップに役立つ</a:t>
            </a:r>
            <a:endParaRPr lang="en-US" altLang="ja-JP" sz="4000" b="1" dirty="0">
              <a:solidFill>
                <a:srgbClr val="0099FF"/>
              </a:solidFill>
              <a:latin typeface="Yu Gothic UI" panose="020B0500000000000000" pitchFamily="34" charset="-128"/>
              <a:ea typeface="Yu Gothic UI" panose="020B0500000000000000" pitchFamily="34" charset="-128"/>
            </a:endParaRPr>
          </a:p>
          <a:p>
            <a:r>
              <a:rPr lang="ja-JP" altLang="en-US" sz="4000" b="1" dirty="0">
                <a:solidFill>
                  <a:srgbClr val="0099FF"/>
                </a:solidFill>
                <a:latin typeface="Yu Gothic UI" panose="020B0500000000000000" pitchFamily="34" charset="-128"/>
                <a:ea typeface="Yu Gothic UI" panose="020B0500000000000000" pitchFamily="34" charset="-128"/>
              </a:rPr>
              <a:t>ツールが登場しました</a:t>
            </a:r>
            <a:r>
              <a:rPr lang="en-US" altLang="ja-JP" sz="4000" b="1" dirty="0">
                <a:solidFill>
                  <a:srgbClr val="0099FF"/>
                </a:solidFill>
                <a:latin typeface="Yu Gothic UI" panose="020B0500000000000000" pitchFamily="34" charset="-128"/>
                <a:ea typeface="Yu Gothic UI" panose="020B0500000000000000" pitchFamily="34" charset="-128"/>
              </a:rPr>
              <a:t>!</a:t>
            </a:r>
          </a:p>
        </p:txBody>
      </p:sp>
      <p:sp>
        <p:nvSpPr>
          <p:cNvPr id="43" name="Text Box 33">
            <a:extLst>
              <a:ext uri="{FF2B5EF4-FFF2-40B4-BE49-F238E27FC236}">
                <a16:creationId xmlns:a16="http://schemas.microsoft.com/office/drawing/2014/main" id="{59ACD77E-AD71-5F4A-8150-2F4B578AED44}"/>
              </a:ext>
            </a:extLst>
          </p:cNvPr>
          <p:cNvSpPr txBox="1">
            <a:spLocks noChangeArrowheads="1"/>
          </p:cNvSpPr>
          <p:nvPr/>
        </p:nvSpPr>
        <p:spPr bwMode="auto">
          <a:xfrm>
            <a:off x="221307" y="2768778"/>
            <a:ext cx="388514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1300" b="1" dirty="0">
                <a:solidFill>
                  <a:schemeClr val="bg1"/>
                </a:solidFill>
                <a:latin typeface="Yu Gothic UI" panose="020B0500000000000000" pitchFamily="34" charset="-128"/>
                <a:ea typeface="Yu Gothic UI" panose="020B0500000000000000" pitchFamily="34" charset="-128"/>
              </a:rPr>
              <a:t>お客様が増えていく仕組みが欲しいとお思いの方へ</a:t>
            </a:r>
            <a:r>
              <a:rPr lang="en-US" altLang="ja-JP" sz="1300" b="1" dirty="0">
                <a:solidFill>
                  <a:schemeClr val="bg1"/>
                </a:solidFill>
                <a:latin typeface="Yu Gothic UI" panose="020B0500000000000000" pitchFamily="34" charset="-128"/>
                <a:ea typeface="Yu Gothic UI" panose="020B0500000000000000" pitchFamily="34" charset="-128"/>
              </a:rPr>
              <a:t>!</a:t>
            </a:r>
          </a:p>
        </p:txBody>
      </p:sp>
      <p:sp>
        <p:nvSpPr>
          <p:cNvPr id="45" name="Text Box 33">
            <a:extLst>
              <a:ext uri="{FF2B5EF4-FFF2-40B4-BE49-F238E27FC236}">
                <a16:creationId xmlns:a16="http://schemas.microsoft.com/office/drawing/2014/main" id="{262CA58C-7EFF-9843-A567-11FBDC2CAE89}"/>
              </a:ext>
            </a:extLst>
          </p:cNvPr>
          <p:cNvSpPr txBox="1">
            <a:spLocks noChangeArrowheads="1"/>
          </p:cNvSpPr>
          <p:nvPr/>
        </p:nvSpPr>
        <p:spPr bwMode="auto">
          <a:xfrm>
            <a:off x="467469" y="3220789"/>
            <a:ext cx="417646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1700" b="1" dirty="0">
                <a:latin typeface="Yu Gothic UI" panose="020B0500000000000000" pitchFamily="34" charset="-128"/>
                <a:ea typeface="Yu Gothic UI" panose="020B0500000000000000" pitchFamily="34" charset="-128"/>
              </a:rPr>
              <a:t>日本で初めて</a:t>
            </a:r>
            <a:r>
              <a:rPr lang="en-US" altLang="ja-JP" sz="1700" b="1" dirty="0">
                <a:latin typeface="Yu Gothic UI" panose="020B0500000000000000" pitchFamily="34" charset="-128"/>
                <a:ea typeface="Yu Gothic UI" panose="020B0500000000000000" pitchFamily="34" charset="-128"/>
              </a:rPr>
              <a:t>!? </a:t>
            </a:r>
            <a:r>
              <a:rPr lang="ja-JP" altLang="en-US" sz="1700" b="1" dirty="0">
                <a:latin typeface="Yu Gothic UI" panose="020B0500000000000000" pitchFamily="34" charset="-128"/>
                <a:ea typeface="Yu Gothic UI" panose="020B0500000000000000" pitchFamily="34" charset="-128"/>
              </a:rPr>
              <a:t>ほったらかしで集客可</a:t>
            </a:r>
            <a:r>
              <a:rPr lang="en-US" altLang="ja-JP" sz="1700" b="1" dirty="0">
                <a:latin typeface="Yu Gothic UI" panose="020B0500000000000000" pitchFamily="34" charset="-128"/>
                <a:ea typeface="Yu Gothic UI" panose="020B0500000000000000" pitchFamily="34" charset="-128"/>
              </a:rPr>
              <a:t>!</a:t>
            </a:r>
          </a:p>
        </p:txBody>
      </p:sp>
      <p:sp>
        <p:nvSpPr>
          <p:cNvPr id="46" name="Text Box 33">
            <a:extLst>
              <a:ext uri="{FF2B5EF4-FFF2-40B4-BE49-F238E27FC236}">
                <a16:creationId xmlns:a16="http://schemas.microsoft.com/office/drawing/2014/main" id="{35C42FE6-159A-644A-A5FA-C388D8D1AE12}"/>
              </a:ext>
            </a:extLst>
          </p:cNvPr>
          <p:cNvSpPr txBox="1">
            <a:spLocks noChangeArrowheads="1"/>
          </p:cNvSpPr>
          <p:nvPr/>
        </p:nvSpPr>
        <p:spPr bwMode="auto">
          <a:xfrm>
            <a:off x="379413" y="3577976"/>
            <a:ext cx="4552552" cy="66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50000"/>
              </a:lnSpc>
            </a:pPr>
            <a:r>
              <a:rPr lang="ja-JP" altLang="en-US" sz="1000" dirty="0">
                <a:latin typeface="Yu Gothic UI" panose="020B0500000000000000" pitchFamily="34" charset="-128"/>
                <a:ea typeface="Yu Gothic UI" panose="020B0500000000000000" pitchFamily="34" charset="-128"/>
              </a:rPr>
              <a:t>忙しい店舗スタッフに変わって、このツールが店舗の集客をお手伝い。</a:t>
            </a:r>
            <a:endParaRPr lang="en-US" altLang="ja-JP" sz="1000" dirty="0">
              <a:latin typeface="Yu Gothic UI" panose="020B0500000000000000" pitchFamily="34" charset="-128"/>
              <a:ea typeface="Yu Gothic UI" panose="020B0500000000000000" pitchFamily="34" charset="-128"/>
            </a:endParaRPr>
          </a:p>
          <a:p>
            <a:pPr>
              <a:lnSpc>
                <a:spcPct val="150000"/>
              </a:lnSpc>
            </a:pPr>
            <a:r>
              <a:rPr lang="ja-JP" altLang="en-US" sz="1000" dirty="0">
                <a:latin typeface="Yu Gothic UI" panose="020B0500000000000000" pitchFamily="34" charset="-128"/>
                <a:ea typeface="Yu Gothic UI" panose="020B0500000000000000" pitchFamily="34" charset="-128"/>
              </a:rPr>
              <a:t>日本で初めてと言ってもいいほど、簡単で便利なツールです。</a:t>
            </a:r>
            <a:endParaRPr lang="en-US" altLang="ja-JP" sz="1000" dirty="0">
              <a:latin typeface="Yu Gothic UI" panose="020B0500000000000000" pitchFamily="34" charset="-128"/>
              <a:ea typeface="Yu Gothic UI" panose="020B0500000000000000" pitchFamily="34" charset="-128"/>
            </a:endParaRPr>
          </a:p>
          <a:p>
            <a:pPr>
              <a:lnSpc>
                <a:spcPct val="150000"/>
              </a:lnSpc>
            </a:pPr>
            <a:r>
              <a:rPr lang="ja-JP" altLang="en-US" sz="1000" dirty="0">
                <a:latin typeface="Yu Gothic UI" panose="020B0500000000000000" pitchFamily="34" charset="-128"/>
                <a:ea typeface="Yu Gothic UI" panose="020B0500000000000000" pitchFamily="34" charset="-128"/>
              </a:rPr>
              <a:t>今なら初期費用が半額のキャンペーン中！</a:t>
            </a:r>
            <a:endParaRPr lang="en-US" altLang="ja-JP" sz="1000" dirty="0">
              <a:latin typeface="Yu Gothic UI" panose="020B0500000000000000" pitchFamily="34" charset="-128"/>
              <a:ea typeface="Yu Gothic UI" panose="020B0500000000000000" pitchFamily="34" charset="-128"/>
            </a:endParaRPr>
          </a:p>
        </p:txBody>
      </p:sp>
      <p:sp>
        <p:nvSpPr>
          <p:cNvPr id="48" name="Text Box 33">
            <a:extLst>
              <a:ext uri="{FF2B5EF4-FFF2-40B4-BE49-F238E27FC236}">
                <a16:creationId xmlns:a16="http://schemas.microsoft.com/office/drawing/2014/main" id="{7FFF1BD2-11DE-C34D-B3DD-0B75CFBEFB64}"/>
              </a:ext>
            </a:extLst>
          </p:cNvPr>
          <p:cNvSpPr txBox="1">
            <a:spLocks noChangeArrowheads="1"/>
          </p:cNvSpPr>
          <p:nvPr/>
        </p:nvSpPr>
        <p:spPr bwMode="auto">
          <a:xfrm>
            <a:off x="1946903" y="4049762"/>
            <a:ext cx="37411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3800" b="1" dirty="0">
                <a:ln w="28575">
                  <a:solidFill>
                    <a:schemeClr val="bg1"/>
                  </a:solidFill>
                </a:ln>
                <a:latin typeface="Yu Gothic UI" panose="020B0500000000000000" pitchFamily="34" charset="-128"/>
                <a:ea typeface="Yu Gothic UI" panose="020B0500000000000000" pitchFamily="34" charset="-128"/>
              </a:rPr>
              <a:t>2</a:t>
            </a:r>
            <a:r>
              <a:rPr lang="ja-JP" altLang="en-US" sz="3800" b="1" dirty="0">
                <a:ln w="28575">
                  <a:solidFill>
                    <a:schemeClr val="bg1"/>
                  </a:solidFill>
                </a:ln>
                <a:latin typeface="Yu Gothic UI" panose="020B0500000000000000" pitchFamily="34" charset="-128"/>
                <a:ea typeface="Yu Gothic UI" panose="020B0500000000000000" pitchFamily="34" charset="-128"/>
              </a:rPr>
              <a:t>つのポイント</a:t>
            </a:r>
            <a:endParaRPr lang="en-US" altLang="ja-JP" sz="3800" b="1" dirty="0">
              <a:ln w="28575">
                <a:solidFill>
                  <a:schemeClr val="bg1"/>
                </a:solidFill>
              </a:ln>
              <a:latin typeface="Yu Gothic UI" panose="020B0500000000000000" pitchFamily="34" charset="-128"/>
              <a:ea typeface="Yu Gothic UI" panose="020B0500000000000000" pitchFamily="34" charset="-128"/>
            </a:endParaRPr>
          </a:p>
        </p:txBody>
      </p:sp>
      <p:sp>
        <p:nvSpPr>
          <p:cNvPr id="49" name="Text Box 33">
            <a:extLst>
              <a:ext uri="{FF2B5EF4-FFF2-40B4-BE49-F238E27FC236}">
                <a16:creationId xmlns:a16="http://schemas.microsoft.com/office/drawing/2014/main" id="{76463330-9FE9-514B-A80F-92478254AA4E}"/>
              </a:ext>
            </a:extLst>
          </p:cNvPr>
          <p:cNvSpPr txBox="1">
            <a:spLocks noChangeArrowheads="1"/>
          </p:cNvSpPr>
          <p:nvPr/>
        </p:nvSpPr>
        <p:spPr bwMode="auto">
          <a:xfrm>
            <a:off x="1946903" y="4041051"/>
            <a:ext cx="3741132"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3800" b="1" dirty="0">
                <a:ln w="28575">
                  <a:noFill/>
                </a:ln>
                <a:solidFill>
                  <a:srgbClr val="0099FF"/>
                </a:solidFill>
                <a:latin typeface="Yu Gothic UI" panose="020B0500000000000000" pitchFamily="34" charset="-128"/>
                <a:ea typeface="Yu Gothic UI" panose="020B0500000000000000" pitchFamily="34" charset="-128"/>
              </a:rPr>
              <a:t>2</a:t>
            </a:r>
            <a:r>
              <a:rPr lang="ja-JP" altLang="en-US" sz="3800" b="1" dirty="0">
                <a:ln w="28575">
                  <a:noFill/>
                </a:ln>
                <a:solidFill>
                  <a:srgbClr val="0099FF"/>
                </a:solidFill>
                <a:latin typeface="Yu Gothic UI" panose="020B0500000000000000" pitchFamily="34" charset="-128"/>
                <a:ea typeface="Yu Gothic UI" panose="020B0500000000000000" pitchFamily="34" charset="-128"/>
              </a:rPr>
              <a:t>つのポイント</a:t>
            </a:r>
            <a:endParaRPr lang="en-US" altLang="ja-JP" sz="3800" b="1" dirty="0">
              <a:ln w="28575">
                <a:noFill/>
              </a:ln>
              <a:solidFill>
                <a:srgbClr val="0099FF"/>
              </a:solidFill>
              <a:latin typeface="Yu Gothic UI" panose="020B0500000000000000" pitchFamily="34" charset="-128"/>
              <a:ea typeface="Yu Gothic UI" panose="020B0500000000000000" pitchFamily="34" charset="-128"/>
            </a:endParaRPr>
          </a:p>
        </p:txBody>
      </p:sp>
      <p:sp>
        <p:nvSpPr>
          <p:cNvPr id="59" name="正方形/長方形 58">
            <a:extLst>
              <a:ext uri="{FF2B5EF4-FFF2-40B4-BE49-F238E27FC236}">
                <a16:creationId xmlns:a16="http://schemas.microsoft.com/office/drawing/2014/main" id="{E8E69D0E-6154-CB4A-8F4E-664A14F81A51}"/>
              </a:ext>
            </a:extLst>
          </p:cNvPr>
          <p:cNvSpPr/>
          <p:nvPr/>
        </p:nvSpPr>
        <p:spPr>
          <a:xfrm>
            <a:off x="646113" y="4756270"/>
            <a:ext cx="2992265" cy="341882"/>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bg1"/>
                </a:solidFill>
                <a:latin typeface="Yu Gothic UI Semibold" panose="020B0500000000000000" pitchFamily="34" charset="-128"/>
                <a:ea typeface="Yu Gothic UI Semibold" panose="020B0500000000000000" pitchFamily="34" charset="-128"/>
              </a:rPr>
              <a:t>初期費用がお得</a:t>
            </a:r>
          </a:p>
        </p:txBody>
      </p:sp>
      <p:sp>
        <p:nvSpPr>
          <p:cNvPr id="62" name="Text Box 33">
            <a:extLst>
              <a:ext uri="{FF2B5EF4-FFF2-40B4-BE49-F238E27FC236}">
                <a16:creationId xmlns:a16="http://schemas.microsoft.com/office/drawing/2014/main" id="{21BC0265-5D5E-804A-9CD6-8B59E0440644}"/>
              </a:ext>
            </a:extLst>
          </p:cNvPr>
          <p:cNvSpPr txBox="1">
            <a:spLocks noChangeArrowheads="1"/>
          </p:cNvSpPr>
          <p:nvPr/>
        </p:nvSpPr>
        <p:spPr bwMode="auto">
          <a:xfrm>
            <a:off x="670139" y="5000995"/>
            <a:ext cx="2605642"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8400" b="1" dirty="0">
                <a:ln w="28575">
                  <a:noFill/>
                </a:ln>
                <a:solidFill>
                  <a:srgbClr val="0099FF"/>
                </a:solidFill>
                <a:latin typeface="Yu Gothic UI" panose="020B0500000000000000" pitchFamily="34" charset="-128"/>
                <a:ea typeface="Yu Gothic UI" panose="020B0500000000000000" pitchFamily="34" charset="-128"/>
              </a:rPr>
              <a:t>5</a:t>
            </a:r>
            <a:r>
              <a:rPr lang="en-US" altLang="ja-JP" sz="6000" b="1" dirty="0">
                <a:ln w="28575">
                  <a:noFill/>
                </a:ln>
                <a:solidFill>
                  <a:srgbClr val="0099FF"/>
                </a:solidFill>
                <a:latin typeface="Yu Gothic UI" panose="020B0500000000000000" pitchFamily="34" charset="-128"/>
                <a:ea typeface="Yu Gothic UI" panose="020B0500000000000000" pitchFamily="34" charset="-128"/>
              </a:rPr>
              <a:t>5</a:t>
            </a:r>
            <a:r>
              <a:rPr lang="en-US" altLang="ja-JP" sz="4800" b="1" dirty="0">
                <a:ln w="28575">
                  <a:noFill/>
                </a:ln>
                <a:solidFill>
                  <a:srgbClr val="0099FF"/>
                </a:solidFill>
                <a:latin typeface="Yu Gothic UI" panose="020B0500000000000000" pitchFamily="34" charset="-128"/>
                <a:ea typeface="Yu Gothic UI" panose="020B0500000000000000" pitchFamily="34" charset="-128"/>
              </a:rPr>
              <a:t>,</a:t>
            </a:r>
            <a:r>
              <a:rPr lang="en-US" altLang="ja-JP" sz="6000" b="1" dirty="0">
                <a:ln w="28575">
                  <a:noFill/>
                </a:ln>
                <a:solidFill>
                  <a:srgbClr val="0099FF"/>
                </a:solidFill>
                <a:latin typeface="Yu Gothic UI" panose="020B0500000000000000" pitchFamily="34" charset="-128"/>
                <a:ea typeface="Yu Gothic UI" panose="020B0500000000000000" pitchFamily="34" charset="-128"/>
              </a:rPr>
              <a:t>000</a:t>
            </a:r>
          </a:p>
        </p:txBody>
      </p:sp>
      <p:sp>
        <p:nvSpPr>
          <p:cNvPr id="63" name="Text Box 33">
            <a:extLst>
              <a:ext uri="{FF2B5EF4-FFF2-40B4-BE49-F238E27FC236}">
                <a16:creationId xmlns:a16="http://schemas.microsoft.com/office/drawing/2014/main" id="{C06FCB81-B64B-354B-8D87-A56EBC8328DC}"/>
              </a:ext>
            </a:extLst>
          </p:cNvPr>
          <p:cNvSpPr txBox="1">
            <a:spLocks noChangeArrowheads="1"/>
          </p:cNvSpPr>
          <p:nvPr/>
        </p:nvSpPr>
        <p:spPr bwMode="auto">
          <a:xfrm>
            <a:off x="1853459" y="5224064"/>
            <a:ext cx="22529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1200" b="1" dirty="0">
                <a:latin typeface="Yu Gothic UI" panose="020B0500000000000000" pitchFamily="34" charset="-128"/>
                <a:ea typeface="Yu Gothic UI" panose="020B0500000000000000" pitchFamily="34" charset="-128"/>
              </a:rPr>
              <a:t>通常</a:t>
            </a:r>
            <a:r>
              <a:rPr lang="en-US" altLang="ja-JP" sz="1200" b="1" dirty="0">
                <a:latin typeface="Yu Gothic UI" panose="020B0500000000000000" pitchFamily="34" charset="-128"/>
                <a:ea typeface="Yu Gothic UI" panose="020B0500000000000000" pitchFamily="34" charset="-128"/>
              </a:rPr>
              <a:t>11</a:t>
            </a:r>
            <a:r>
              <a:rPr lang="ja-JP" altLang="en-US" sz="1200" b="1" dirty="0">
                <a:latin typeface="Yu Gothic UI" panose="020B0500000000000000" pitchFamily="34" charset="-128"/>
                <a:ea typeface="Yu Gothic UI" panose="020B0500000000000000" pitchFamily="34" charset="-128"/>
              </a:rPr>
              <a:t>万円がこのご案内だけ</a:t>
            </a:r>
            <a:endParaRPr lang="en-US" altLang="ja-JP" sz="1200" b="1" dirty="0">
              <a:latin typeface="Yu Gothic UI" panose="020B0500000000000000" pitchFamily="34" charset="-128"/>
              <a:ea typeface="Yu Gothic UI" panose="020B0500000000000000" pitchFamily="34" charset="-128"/>
            </a:endParaRPr>
          </a:p>
        </p:txBody>
      </p:sp>
      <p:sp>
        <p:nvSpPr>
          <p:cNvPr id="64" name="Text Box 33">
            <a:extLst>
              <a:ext uri="{FF2B5EF4-FFF2-40B4-BE49-F238E27FC236}">
                <a16:creationId xmlns:a16="http://schemas.microsoft.com/office/drawing/2014/main" id="{ABDDC03A-1FF3-E148-9FB5-9416DC5A69CE}"/>
              </a:ext>
            </a:extLst>
          </p:cNvPr>
          <p:cNvSpPr txBox="1">
            <a:spLocks noChangeArrowheads="1"/>
          </p:cNvSpPr>
          <p:nvPr/>
        </p:nvSpPr>
        <p:spPr bwMode="auto">
          <a:xfrm>
            <a:off x="3209144" y="5627177"/>
            <a:ext cx="40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3000" b="1" dirty="0">
                <a:latin typeface="Yu Gothic UI" panose="020B0500000000000000" pitchFamily="34" charset="-128"/>
                <a:ea typeface="Yu Gothic UI" panose="020B0500000000000000" pitchFamily="34" charset="-128"/>
              </a:rPr>
              <a:t>円</a:t>
            </a:r>
            <a:endParaRPr lang="en-US" altLang="ja-JP" sz="3000" b="1" dirty="0">
              <a:latin typeface="Yu Gothic UI" panose="020B0500000000000000" pitchFamily="34" charset="-128"/>
              <a:ea typeface="Yu Gothic UI" panose="020B0500000000000000" pitchFamily="34" charset="-128"/>
            </a:endParaRPr>
          </a:p>
        </p:txBody>
      </p:sp>
      <p:sp>
        <p:nvSpPr>
          <p:cNvPr id="66" name="Text Box 33">
            <a:extLst>
              <a:ext uri="{FF2B5EF4-FFF2-40B4-BE49-F238E27FC236}">
                <a16:creationId xmlns:a16="http://schemas.microsoft.com/office/drawing/2014/main" id="{2C6C30E7-155F-7741-A7A4-4DAD4D2FD0F1}"/>
              </a:ext>
            </a:extLst>
          </p:cNvPr>
          <p:cNvSpPr txBox="1">
            <a:spLocks noChangeArrowheads="1"/>
          </p:cNvSpPr>
          <p:nvPr/>
        </p:nvSpPr>
        <p:spPr bwMode="auto">
          <a:xfrm>
            <a:off x="658005" y="6137994"/>
            <a:ext cx="2992265" cy="5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50000"/>
              </a:lnSpc>
            </a:pPr>
            <a:r>
              <a:rPr lang="ja-JP" altLang="en-US" sz="800" dirty="0">
                <a:latin typeface="Yu Gothic UI" panose="020B0500000000000000" pitchFamily="34" charset="-128"/>
                <a:ea typeface="Yu Gothic UI" panose="020B0500000000000000" pitchFamily="34" charset="-128"/>
              </a:rPr>
              <a:t>〇〇〇〇〇〇〇〇〇〇〇〇〇〇〇〇〇〇〇〇〇〇〇〇〇〇〇〇〇〇〇〇〇〇〇〇〇〇〇〇〇〇〇〇〇〇〇〇〇〇〇〇〇〇〇〇〇〇〇〇〇〇〇〇〇〇〇〇〇〇〇〇〇〇〇〇〇〇〇〇〇〇〇〇</a:t>
            </a:r>
            <a:endParaRPr lang="en-US" altLang="ja-JP" sz="800" dirty="0">
              <a:latin typeface="Yu Gothic UI" panose="020B0500000000000000" pitchFamily="34" charset="-128"/>
              <a:ea typeface="Yu Gothic UI" panose="020B0500000000000000" pitchFamily="34" charset="-128"/>
            </a:endParaRPr>
          </a:p>
        </p:txBody>
      </p:sp>
      <p:sp>
        <p:nvSpPr>
          <p:cNvPr id="70" name="正方形/長方形 69">
            <a:extLst>
              <a:ext uri="{FF2B5EF4-FFF2-40B4-BE49-F238E27FC236}">
                <a16:creationId xmlns:a16="http://schemas.microsoft.com/office/drawing/2014/main" id="{2A8C3B98-5199-0648-81FD-C2CEF2DDE469}"/>
              </a:ext>
            </a:extLst>
          </p:cNvPr>
          <p:cNvSpPr/>
          <p:nvPr/>
        </p:nvSpPr>
        <p:spPr>
          <a:xfrm>
            <a:off x="3913450" y="6930082"/>
            <a:ext cx="2992265" cy="341882"/>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bg1"/>
                </a:solidFill>
                <a:latin typeface="Yu Gothic UI Semibold" panose="020B0500000000000000" pitchFamily="34" charset="-128"/>
                <a:ea typeface="Yu Gothic UI Semibold" panose="020B0500000000000000" pitchFamily="34" charset="-128"/>
              </a:rPr>
              <a:t>IT</a:t>
            </a:r>
            <a:r>
              <a:rPr kumimoji="1" lang="ja-JP" altLang="en-US" sz="1300" b="1" dirty="0">
                <a:solidFill>
                  <a:schemeClr val="bg1"/>
                </a:solidFill>
                <a:latin typeface="Yu Gothic UI Semibold" panose="020B0500000000000000" pitchFamily="34" charset="-128"/>
                <a:ea typeface="Yu Gothic UI Semibold" panose="020B0500000000000000" pitchFamily="34" charset="-128"/>
              </a:rPr>
              <a:t>苦手な方も安心の導入サポート</a:t>
            </a:r>
          </a:p>
        </p:txBody>
      </p:sp>
      <p:sp>
        <p:nvSpPr>
          <p:cNvPr id="71" name="Text Box 33">
            <a:extLst>
              <a:ext uri="{FF2B5EF4-FFF2-40B4-BE49-F238E27FC236}">
                <a16:creationId xmlns:a16="http://schemas.microsoft.com/office/drawing/2014/main" id="{4716050F-4452-214E-81EC-E0C6FC9AC180}"/>
              </a:ext>
            </a:extLst>
          </p:cNvPr>
          <p:cNvSpPr txBox="1">
            <a:spLocks noChangeArrowheads="1"/>
          </p:cNvSpPr>
          <p:nvPr/>
        </p:nvSpPr>
        <p:spPr bwMode="auto">
          <a:xfrm>
            <a:off x="5564736" y="7165780"/>
            <a:ext cx="525109"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8400" b="1" dirty="0">
                <a:ln w="28575">
                  <a:noFill/>
                </a:ln>
                <a:solidFill>
                  <a:srgbClr val="0099FF"/>
                </a:solidFill>
                <a:latin typeface="Yu Gothic UI" panose="020B0500000000000000" pitchFamily="34" charset="-128"/>
                <a:ea typeface="Yu Gothic UI" panose="020B0500000000000000" pitchFamily="34" charset="-128"/>
              </a:rPr>
              <a:t>0</a:t>
            </a:r>
          </a:p>
        </p:txBody>
      </p:sp>
      <p:sp>
        <p:nvSpPr>
          <p:cNvPr id="72" name="Text Box 33">
            <a:extLst>
              <a:ext uri="{FF2B5EF4-FFF2-40B4-BE49-F238E27FC236}">
                <a16:creationId xmlns:a16="http://schemas.microsoft.com/office/drawing/2014/main" id="{19871746-8169-5C4F-AACF-1300ECA6826B}"/>
              </a:ext>
            </a:extLst>
          </p:cNvPr>
          <p:cNvSpPr txBox="1">
            <a:spLocks noChangeArrowheads="1"/>
          </p:cNvSpPr>
          <p:nvPr/>
        </p:nvSpPr>
        <p:spPr bwMode="auto">
          <a:xfrm>
            <a:off x="4188727" y="7882576"/>
            <a:ext cx="122986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1900" b="1" dirty="0">
                <a:latin typeface="Yu Gothic UI" panose="020B0500000000000000" pitchFamily="34" charset="-128"/>
                <a:ea typeface="Yu Gothic UI" panose="020B0500000000000000" pitchFamily="34" charset="-128"/>
              </a:rPr>
              <a:t>サポート費用</a:t>
            </a:r>
            <a:endParaRPr lang="en-US" altLang="ja-JP" sz="1900" b="1" dirty="0">
              <a:latin typeface="Yu Gothic UI" panose="020B0500000000000000" pitchFamily="34" charset="-128"/>
              <a:ea typeface="Yu Gothic UI" panose="020B0500000000000000" pitchFamily="34" charset="-128"/>
            </a:endParaRPr>
          </a:p>
        </p:txBody>
      </p:sp>
      <p:sp>
        <p:nvSpPr>
          <p:cNvPr id="73" name="Text Box 33">
            <a:extLst>
              <a:ext uri="{FF2B5EF4-FFF2-40B4-BE49-F238E27FC236}">
                <a16:creationId xmlns:a16="http://schemas.microsoft.com/office/drawing/2014/main" id="{DEC3CB1F-F595-1946-8567-6C85C637B35D}"/>
              </a:ext>
            </a:extLst>
          </p:cNvPr>
          <p:cNvSpPr txBox="1">
            <a:spLocks noChangeArrowheads="1"/>
          </p:cNvSpPr>
          <p:nvPr/>
        </p:nvSpPr>
        <p:spPr bwMode="auto">
          <a:xfrm>
            <a:off x="6163759" y="7791962"/>
            <a:ext cx="40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3000" b="1" dirty="0">
                <a:latin typeface="Yu Gothic UI" panose="020B0500000000000000" pitchFamily="34" charset="-128"/>
                <a:ea typeface="Yu Gothic UI" panose="020B0500000000000000" pitchFamily="34" charset="-128"/>
              </a:rPr>
              <a:t>円</a:t>
            </a:r>
            <a:endParaRPr lang="en-US" altLang="ja-JP" sz="3000" b="1" dirty="0">
              <a:latin typeface="Yu Gothic UI" panose="020B0500000000000000" pitchFamily="34" charset="-128"/>
              <a:ea typeface="Yu Gothic UI" panose="020B0500000000000000" pitchFamily="34" charset="-128"/>
            </a:endParaRPr>
          </a:p>
        </p:txBody>
      </p:sp>
      <p:sp>
        <p:nvSpPr>
          <p:cNvPr id="74" name="Text Box 33">
            <a:extLst>
              <a:ext uri="{FF2B5EF4-FFF2-40B4-BE49-F238E27FC236}">
                <a16:creationId xmlns:a16="http://schemas.microsoft.com/office/drawing/2014/main" id="{4D8D5E83-CFB2-DB43-9A93-616142FBFB3C}"/>
              </a:ext>
            </a:extLst>
          </p:cNvPr>
          <p:cNvSpPr txBox="1">
            <a:spLocks noChangeArrowheads="1"/>
          </p:cNvSpPr>
          <p:nvPr/>
        </p:nvSpPr>
        <p:spPr bwMode="auto">
          <a:xfrm>
            <a:off x="3925342" y="8311806"/>
            <a:ext cx="2992265" cy="5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50000"/>
              </a:lnSpc>
            </a:pPr>
            <a:r>
              <a:rPr lang="ja-JP" altLang="en-US" sz="800" dirty="0">
                <a:latin typeface="Yu Gothic UI" panose="020B0500000000000000" pitchFamily="34" charset="-128"/>
                <a:ea typeface="Yu Gothic UI" panose="020B0500000000000000" pitchFamily="34" charset="-128"/>
              </a:rPr>
              <a:t>〇〇〇〇〇〇〇〇〇〇〇〇〇〇〇〇〇〇〇〇〇〇〇〇〇〇〇〇〇〇〇〇〇〇〇〇〇〇〇〇〇〇〇〇〇〇〇〇〇〇〇〇〇〇〇〇〇〇〇〇〇〇〇〇〇〇〇〇〇〇〇〇〇〇〇〇〇〇〇〇〇〇〇〇</a:t>
            </a:r>
            <a:endParaRPr lang="en-US" altLang="ja-JP" sz="800" dirty="0">
              <a:latin typeface="Yu Gothic UI" panose="020B0500000000000000" pitchFamily="34" charset="-128"/>
              <a:ea typeface="Yu Gothic UI" panose="020B0500000000000000" pitchFamily="34" charset="-128"/>
            </a:endParaRPr>
          </a:p>
        </p:txBody>
      </p:sp>
      <p:sp>
        <p:nvSpPr>
          <p:cNvPr id="75" name="Text Box 33">
            <a:extLst>
              <a:ext uri="{FF2B5EF4-FFF2-40B4-BE49-F238E27FC236}">
                <a16:creationId xmlns:a16="http://schemas.microsoft.com/office/drawing/2014/main" id="{45AEE88B-649D-1A49-A82E-00E33BC2684D}"/>
              </a:ext>
            </a:extLst>
          </p:cNvPr>
          <p:cNvSpPr txBox="1">
            <a:spLocks noChangeArrowheads="1"/>
          </p:cNvSpPr>
          <p:nvPr/>
        </p:nvSpPr>
        <p:spPr bwMode="auto">
          <a:xfrm>
            <a:off x="3909405" y="6137994"/>
            <a:ext cx="2992265" cy="5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50000"/>
              </a:lnSpc>
            </a:pPr>
            <a:r>
              <a:rPr lang="ja-JP" altLang="en-US" sz="800" dirty="0">
                <a:latin typeface="Yu Gothic UI" panose="020B0500000000000000" pitchFamily="34" charset="-128"/>
                <a:ea typeface="Yu Gothic UI" panose="020B0500000000000000" pitchFamily="34" charset="-128"/>
              </a:rPr>
              <a:t>〇〇〇〇〇〇〇〇〇〇〇〇〇〇〇〇〇〇〇〇〇〇〇〇〇〇〇〇〇〇〇〇〇〇〇〇〇〇〇〇〇〇〇〇〇〇〇〇〇〇〇〇〇〇〇〇〇〇〇〇〇〇〇〇〇〇〇〇〇〇〇〇〇〇〇〇〇〇〇〇〇〇〇〇</a:t>
            </a:r>
            <a:endParaRPr lang="en-US" altLang="ja-JP" sz="800" dirty="0">
              <a:latin typeface="Yu Gothic UI" panose="020B0500000000000000" pitchFamily="34" charset="-128"/>
              <a:ea typeface="Yu Gothic UI" panose="020B0500000000000000" pitchFamily="34" charset="-128"/>
            </a:endParaRPr>
          </a:p>
        </p:txBody>
      </p:sp>
      <p:sp>
        <p:nvSpPr>
          <p:cNvPr id="78" name="Text Box 33">
            <a:extLst>
              <a:ext uri="{FF2B5EF4-FFF2-40B4-BE49-F238E27FC236}">
                <a16:creationId xmlns:a16="http://schemas.microsoft.com/office/drawing/2014/main" id="{952AAE92-B03C-E741-B5D4-C187B92759E4}"/>
              </a:ext>
            </a:extLst>
          </p:cNvPr>
          <p:cNvSpPr txBox="1">
            <a:spLocks noChangeArrowheads="1"/>
          </p:cNvSpPr>
          <p:nvPr/>
        </p:nvSpPr>
        <p:spPr bwMode="auto">
          <a:xfrm>
            <a:off x="658246" y="8304342"/>
            <a:ext cx="2992265" cy="5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50000"/>
              </a:lnSpc>
            </a:pPr>
            <a:r>
              <a:rPr lang="ja-JP" altLang="en-US" sz="800" dirty="0">
                <a:latin typeface="Yu Gothic UI" panose="020B0500000000000000" pitchFamily="34" charset="-128"/>
                <a:ea typeface="Yu Gothic UI" panose="020B0500000000000000" pitchFamily="34" charset="-128"/>
              </a:rPr>
              <a:t>〇〇〇〇〇〇〇〇〇〇〇〇〇〇〇〇〇〇〇〇〇〇〇〇〇〇〇〇〇〇〇〇〇〇〇〇〇〇〇〇〇〇〇〇〇〇〇〇〇〇〇〇〇〇〇〇〇〇〇〇〇〇〇〇〇〇〇〇〇〇〇〇〇〇〇〇〇〇〇〇〇〇〇〇</a:t>
            </a:r>
            <a:endParaRPr lang="en-US" altLang="ja-JP" sz="800" dirty="0">
              <a:latin typeface="Yu Gothic UI" panose="020B0500000000000000" pitchFamily="34" charset="-128"/>
              <a:ea typeface="Yu Gothic UI" panose="020B0500000000000000" pitchFamily="34" charset="-128"/>
            </a:endParaRPr>
          </a:p>
        </p:txBody>
      </p:sp>
      <p:sp>
        <p:nvSpPr>
          <p:cNvPr id="82" name="Text Box 33">
            <a:extLst>
              <a:ext uri="{FF2B5EF4-FFF2-40B4-BE49-F238E27FC236}">
                <a16:creationId xmlns:a16="http://schemas.microsoft.com/office/drawing/2014/main" id="{39A6C3CE-D754-B94E-B4BD-435D78D846CA}"/>
              </a:ext>
            </a:extLst>
          </p:cNvPr>
          <p:cNvSpPr txBox="1">
            <a:spLocks noChangeArrowheads="1"/>
          </p:cNvSpPr>
          <p:nvPr/>
        </p:nvSpPr>
        <p:spPr bwMode="auto">
          <a:xfrm>
            <a:off x="379413" y="9450362"/>
            <a:ext cx="40046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2600" b="1" dirty="0">
                <a:latin typeface="Yu Gothic UI" panose="020B0500000000000000" pitchFamily="34" charset="-128"/>
                <a:ea typeface="Yu Gothic UI" panose="020B0500000000000000" pitchFamily="34" charset="-128"/>
              </a:rPr>
              <a:t>集客ツール「先客万来</a:t>
            </a:r>
            <a:r>
              <a:rPr lang="en-US" altLang="ja-JP" sz="2600" b="1" dirty="0">
                <a:latin typeface="Yu Gothic UI" panose="020B0500000000000000" pitchFamily="34" charset="-128"/>
                <a:ea typeface="Yu Gothic UI" panose="020B0500000000000000" pitchFamily="34" charset="-128"/>
              </a:rPr>
              <a:t>APP</a:t>
            </a:r>
            <a:r>
              <a:rPr lang="ja-JP" altLang="en-US" sz="2600" b="1" dirty="0">
                <a:latin typeface="Yu Gothic UI" panose="020B0500000000000000" pitchFamily="34" charset="-128"/>
                <a:ea typeface="Yu Gothic UI" panose="020B0500000000000000" pitchFamily="34" charset="-128"/>
              </a:rPr>
              <a:t>」</a:t>
            </a:r>
            <a:endParaRPr lang="en-US" altLang="ja-JP" sz="2600" b="1" dirty="0">
              <a:latin typeface="Yu Gothic UI" panose="020B0500000000000000" pitchFamily="34" charset="-128"/>
              <a:ea typeface="Yu Gothic UI" panose="020B0500000000000000" pitchFamily="34" charset="-128"/>
            </a:endParaRPr>
          </a:p>
        </p:txBody>
      </p:sp>
      <p:sp>
        <p:nvSpPr>
          <p:cNvPr id="83" name="Text Box 33">
            <a:extLst>
              <a:ext uri="{FF2B5EF4-FFF2-40B4-BE49-F238E27FC236}">
                <a16:creationId xmlns:a16="http://schemas.microsoft.com/office/drawing/2014/main" id="{38C7CE43-18C5-0549-B673-D48B2118BC98}"/>
              </a:ext>
            </a:extLst>
          </p:cNvPr>
          <p:cNvSpPr txBox="1">
            <a:spLocks noChangeArrowheads="1"/>
          </p:cNvSpPr>
          <p:nvPr/>
        </p:nvSpPr>
        <p:spPr bwMode="auto">
          <a:xfrm>
            <a:off x="395461" y="9910638"/>
            <a:ext cx="57666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ja-JP" altLang="en-US" sz="1000" dirty="0">
                <a:latin typeface="Yu Gothic UI" panose="020B0500000000000000" pitchFamily="34" charset="-128"/>
                <a:ea typeface="Yu Gothic UI" panose="020B0500000000000000" pitchFamily="34" charset="-128"/>
              </a:rPr>
              <a:t>提供：株式会社ＡＢＣ　申込窓口：株式会社</a:t>
            </a:r>
            <a:r>
              <a:rPr lang="en-US" altLang="ja-JP" sz="1000" dirty="0">
                <a:latin typeface="Yu Gothic UI" panose="020B0500000000000000" pitchFamily="34" charset="-128"/>
                <a:ea typeface="Yu Gothic UI" panose="020B0500000000000000" pitchFamily="34" charset="-128"/>
              </a:rPr>
              <a:t>XYZ</a:t>
            </a:r>
            <a:r>
              <a:rPr lang="ja-JP" altLang="en-US" sz="1000" dirty="0">
                <a:latin typeface="Yu Gothic UI" panose="020B0500000000000000" pitchFamily="34" charset="-128"/>
                <a:ea typeface="Yu Gothic UI" panose="020B0500000000000000" pitchFamily="34" charset="-128"/>
              </a:rPr>
              <a:t>  〒</a:t>
            </a:r>
            <a:r>
              <a:rPr lang="en-US" altLang="ja-JP" sz="1000" dirty="0">
                <a:latin typeface="Yu Gothic UI" panose="020B0500000000000000" pitchFamily="34" charset="-128"/>
                <a:ea typeface="Yu Gothic UI" panose="020B0500000000000000" pitchFamily="34" charset="-128"/>
              </a:rPr>
              <a:t>123-4567 </a:t>
            </a:r>
            <a:r>
              <a:rPr lang="ja-JP" altLang="en-US" sz="1000" dirty="0">
                <a:latin typeface="Yu Gothic UI" panose="020B0500000000000000" pitchFamily="34" charset="-128"/>
                <a:ea typeface="Yu Gothic UI" panose="020B0500000000000000" pitchFamily="34" charset="-128"/>
              </a:rPr>
              <a:t>東京都千代田区ｘｘｘ</a:t>
            </a:r>
            <a:r>
              <a:rPr lang="en-US" altLang="ja-JP" sz="1000" dirty="0">
                <a:latin typeface="Yu Gothic UI" panose="020B0500000000000000" pitchFamily="34" charset="-128"/>
                <a:ea typeface="Yu Gothic UI" panose="020B0500000000000000" pitchFamily="34" charset="-128"/>
              </a:rPr>
              <a:t>1-2-3</a:t>
            </a:r>
            <a:r>
              <a:rPr lang="ja-JP" altLang="en-US" sz="1000" dirty="0">
                <a:latin typeface="Yu Gothic UI" panose="020B0500000000000000" pitchFamily="34" charset="-128"/>
                <a:ea typeface="Yu Gothic UI" panose="020B0500000000000000" pitchFamily="34" charset="-128"/>
              </a:rPr>
              <a:t> </a:t>
            </a:r>
            <a:r>
              <a:rPr lang="en-US" altLang="ja-JP" sz="1000" dirty="0" err="1">
                <a:latin typeface="Yu Gothic UI" panose="020B0500000000000000" pitchFamily="34" charset="-128"/>
                <a:ea typeface="Yu Gothic UI" panose="020B0500000000000000" pitchFamily="34" charset="-128"/>
              </a:rPr>
              <a:t>xyz</a:t>
            </a:r>
            <a:r>
              <a:rPr lang="ja-JP" altLang="en-US" sz="1000" dirty="0">
                <a:latin typeface="Yu Gothic UI" panose="020B0500000000000000" pitchFamily="34" charset="-128"/>
                <a:ea typeface="Yu Gothic UI" panose="020B0500000000000000" pitchFamily="34" charset="-128"/>
              </a:rPr>
              <a:t>ビル</a:t>
            </a:r>
            <a:r>
              <a:rPr lang="en-US" altLang="ja-JP" sz="1000" dirty="0">
                <a:latin typeface="Yu Gothic UI" panose="020B0500000000000000" pitchFamily="34" charset="-128"/>
                <a:ea typeface="Yu Gothic UI" panose="020B0500000000000000" pitchFamily="34" charset="-128"/>
              </a:rPr>
              <a:t>1</a:t>
            </a:r>
            <a:r>
              <a:rPr lang="ja-JP" altLang="en-US" sz="1000" dirty="0">
                <a:latin typeface="Yu Gothic UI" panose="020B0500000000000000" pitchFamily="34" charset="-128"/>
                <a:ea typeface="Yu Gothic UI" panose="020B0500000000000000" pitchFamily="34" charset="-128"/>
              </a:rPr>
              <a:t>Ｆ</a:t>
            </a:r>
            <a:endParaRPr lang="en-US" altLang="ja-JP" sz="1000" dirty="0">
              <a:latin typeface="Yu Gothic UI" panose="020B0500000000000000" pitchFamily="34" charset="-128"/>
              <a:ea typeface="Yu Gothic UI" panose="020B0500000000000000" pitchFamily="34" charset="-128"/>
            </a:endParaRPr>
          </a:p>
        </p:txBody>
      </p:sp>
      <p:sp>
        <p:nvSpPr>
          <p:cNvPr id="84" name="Text Box 33">
            <a:extLst>
              <a:ext uri="{FF2B5EF4-FFF2-40B4-BE49-F238E27FC236}">
                <a16:creationId xmlns:a16="http://schemas.microsoft.com/office/drawing/2014/main" id="{1125D898-EDE7-C54B-B90E-80DC1607234F}"/>
              </a:ext>
            </a:extLst>
          </p:cNvPr>
          <p:cNvSpPr txBox="1">
            <a:spLocks noChangeArrowheads="1"/>
          </p:cNvSpPr>
          <p:nvPr/>
        </p:nvSpPr>
        <p:spPr bwMode="auto">
          <a:xfrm>
            <a:off x="391676" y="10078689"/>
            <a:ext cx="69650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2000" b="1" dirty="0">
                <a:solidFill>
                  <a:srgbClr val="0099FF"/>
                </a:solidFill>
                <a:latin typeface="Yu Gothic UI" panose="020B0500000000000000" pitchFamily="34" charset="-128"/>
                <a:ea typeface="Yu Gothic UI" panose="020B0500000000000000" pitchFamily="34" charset="-128"/>
              </a:rPr>
              <a:t>TEL:00-0000-0000 </a:t>
            </a:r>
            <a:r>
              <a:rPr lang="ja-JP" altLang="en-US" sz="2000" b="1" dirty="0">
                <a:solidFill>
                  <a:srgbClr val="0099FF"/>
                </a:solidFill>
                <a:latin typeface="Yu Gothic UI" panose="020B0500000000000000" pitchFamily="34" charset="-128"/>
                <a:ea typeface="Yu Gothic UI" panose="020B0500000000000000" pitchFamily="34" charset="-128"/>
              </a:rPr>
              <a:t>申込</a:t>
            </a:r>
            <a:r>
              <a:rPr lang="en-US" altLang="ja-JP" sz="2000" b="1" dirty="0">
                <a:solidFill>
                  <a:srgbClr val="0099FF"/>
                </a:solidFill>
                <a:latin typeface="Yu Gothic UI" panose="020B0500000000000000" pitchFamily="34" charset="-128"/>
                <a:ea typeface="Yu Gothic UI" panose="020B0500000000000000" pitchFamily="34" charset="-128"/>
              </a:rPr>
              <a:t>URL</a:t>
            </a:r>
            <a:r>
              <a:rPr lang="ja-JP" altLang="en-US" sz="2000" b="1" dirty="0">
                <a:solidFill>
                  <a:srgbClr val="0099FF"/>
                </a:solidFill>
                <a:latin typeface="Yu Gothic UI" panose="020B0500000000000000" pitchFamily="34" charset="-128"/>
                <a:ea typeface="Yu Gothic UI" panose="020B0500000000000000" pitchFamily="34" charset="-128"/>
              </a:rPr>
              <a:t> </a:t>
            </a:r>
            <a:r>
              <a:rPr lang="en-US" altLang="ja-JP" sz="2000" b="1" dirty="0">
                <a:solidFill>
                  <a:srgbClr val="0099FF"/>
                </a:solidFill>
                <a:latin typeface="Yu Gothic UI" panose="020B0500000000000000" pitchFamily="34" charset="-128"/>
                <a:ea typeface="Yu Gothic UI" panose="020B0500000000000000" pitchFamily="34" charset="-128"/>
              </a:rPr>
              <a:t>https://abcapp.com/xyz</a:t>
            </a:r>
          </a:p>
        </p:txBody>
      </p:sp>
      <p:pic>
        <p:nvPicPr>
          <p:cNvPr id="21" name="図 20">
            <a:extLst>
              <a:ext uri="{FF2B5EF4-FFF2-40B4-BE49-F238E27FC236}">
                <a16:creationId xmlns:a16="http://schemas.microsoft.com/office/drawing/2014/main" id="{82528763-B7AC-E24C-846B-D3FFDD54B64F}"/>
              </a:ext>
            </a:extLst>
          </p:cNvPr>
          <p:cNvPicPr>
            <a:picLocks noChangeAspect="1"/>
          </p:cNvPicPr>
          <p:nvPr/>
        </p:nvPicPr>
        <p:blipFill>
          <a:blip r:embed="rId4"/>
          <a:stretch>
            <a:fillRect/>
          </a:stretch>
        </p:blipFill>
        <p:spPr>
          <a:xfrm>
            <a:off x="6580879" y="9773342"/>
            <a:ext cx="566046" cy="566046"/>
          </a:xfrm>
          <a:prstGeom prst="rect">
            <a:avLst/>
          </a:prstGeom>
        </p:spPr>
      </p:pic>
      <p:pic>
        <p:nvPicPr>
          <p:cNvPr id="31" name="図 30" descr="机の上のパソコン&#10;&#10;自動的に生成された説明">
            <a:extLst>
              <a:ext uri="{FF2B5EF4-FFF2-40B4-BE49-F238E27FC236}">
                <a16:creationId xmlns:a16="http://schemas.microsoft.com/office/drawing/2014/main" id="{8979CAAE-F300-7D42-B616-D4753BFADDED}"/>
              </a:ext>
            </a:extLst>
          </p:cNvPr>
          <p:cNvPicPr>
            <a:picLocks noChangeAspect="1"/>
          </p:cNvPicPr>
          <p:nvPr/>
        </p:nvPicPr>
        <p:blipFill rotWithShape="1">
          <a:blip r:embed="rId5">
            <a:extLst>
              <a:ext uri="{28A0092B-C50C-407E-A947-70E740481C1C}">
                <a14:useLocalDpi xmlns:a14="http://schemas.microsoft.com/office/drawing/2010/main" val="0"/>
              </a:ext>
            </a:extLst>
          </a:blip>
          <a:srcRect l="860" t="5594" r="4980" b="32393"/>
          <a:stretch/>
        </p:blipFill>
        <p:spPr>
          <a:xfrm>
            <a:off x="3923615" y="4756270"/>
            <a:ext cx="2989947" cy="1302253"/>
          </a:xfrm>
          <a:prstGeom prst="rect">
            <a:avLst/>
          </a:prstGeom>
        </p:spPr>
      </p:pic>
      <p:grpSp>
        <p:nvGrpSpPr>
          <p:cNvPr id="33" name="グループ化 32">
            <a:extLst>
              <a:ext uri="{FF2B5EF4-FFF2-40B4-BE49-F238E27FC236}">
                <a16:creationId xmlns:a16="http://schemas.microsoft.com/office/drawing/2014/main" id="{893B20D5-D063-E545-9524-50E1B8F9EF83}"/>
              </a:ext>
            </a:extLst>
          </p:cNvPr>
          <p:cNvGrpSpPr/>
          <p:nvPr/>
        </p:nvGrpSpPr>
        <p:grpSpPr>
          <a:xfrm>
            <a:off x="5642205" y="3198862"/>
            <a:ext cx="1714500" cy="1701800"/>
            <a:chOff x="5642205" y="3198862"/>
            <a:chExt cx="1714500" cy="1701800"/>
          </a:xfrm>
        </p:grpSpPr>
        <p:pic>
          <p:nvPicPr>
            <p:cNvPr id="10" name="図 9">
              <a:extLst>
                <a:ext uri="{FF2B5EF4-FFF2-40B4-BE49-F238E27FC236}">
                  <a16:creationId xmlns:a16="http://schemas.microsoft.com/office/drawing/2014/main" id="{B452A6AB-121A-8C4E-B7F5-499405CD9ECA}"/>
                </a:ext>
              </a:extLst>
            </p:cNvPr>
            <p:cNvPicPr>
              <a:picLocks noChangeAspect="1"/>
            </p:cNvPicPr>
            <p:nvPr/>
          </p:nvPicPr>
          <p:blipFill>
            <a:blip r:embed="rId6"/>
            <a:stretch>
              <a:fillRect/>
            </a:stretch>
          </p:blipFill>
          <p:spPr>
            <a:xfrm>
              <a:off x="5642205" y="3198862"/>
              <a:ext cx="1714500" cy="1701800"/>
            </a:xfrm>
            <a:prstGeom prst="rect">
              <a:avLst/>
            </a:prstGeom>
          </p:spPr>
        </p:pic>
        <p:sp>
          <p:nvSpPr>
            <p:cNvPr id="52" name="Text Box 33">
              <a:extLst>
                <a:ext uri="{FF2B5EF4-FFF2-40B4-BE49-F238E27FC236}">
                  <a16:creationId xmlns:a16="http://schemas.microsoft.com/office/drawing/2014/main" id="{21E872E4-DAB2-0548-AC09-704455A68075}"/>
                </a:ext>
              </a:extLst>
            </p:cNvPr>
            <p:cNvSpPr txBox="1">
              <a:spLocks noChangeArrowheads="1"/>
            </p:cNvSpPr>
            <p:nvPr/>
          </p:nvSpPr>
          <p:spPr bwMode="auto">
            <a:xfrm>
              <a:off x="5756751" y="3473698"/>
              <a:ext cx="148540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000" b="1" dirty="0">
                  <a:latin typeface="Yu Gothic UI" panose="020B0500000000000000" pitchFamily="34" charset="-128"/>
                  <a:ea typeface="Yu Gothic UI" panose="020B0500000000000000" pitchFamily="34" charset="-128"/>
                </a:rPr>
                <a:t>無料相談で</a:t>
              </a:r>
              <a:endParaRPr lang="en-US" altLang="ja-JP" sz="1000" b="1" dirty="0">
                <a:latin typeface="Yu Gothic UI" panose="020B0500000000000000" pitchFamily="34" charset="-128"/>
                <a:ea typeface="Yu Gothic UI" panose="020B0500000000000000" pitchFamily="34" charset="-128"/>
              </a:endParaRPr>
            </a:p>
          </p:txBody>
        </p:sp>
        <p:sp>
          <p:nvSpPr>
            <p:cNvPr id="53" name="Text Box 33">
              <a:extLst>
                <a:ext uri="{FF2B5EF4-FFF2-40B4-BE49-F238E27FC236}">
                  <a16:creationId xmlns:a16="http://schemas.microsoft.com/office/drawing/2014/main" id="{5340042C-DE65-9E42-A605-84CDB27E7440}"/>
                </a:ext>
              </a:extLst>
            </p:cNvPr>
            <p:cNvSpPr txBox="1">
              <a:spLocks noChangeArrowheads="1"/>
            </p:cNvSpPr>
            <p:nvPr/>
          </p:nvSpPr>
          <p:spPr bwMode="auto">
            <a:xfrm>
              <a:off x="5756751" y="4471938"/>
              <a:ext cx="148540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000" b="1" dirty="0">
                  <a:latin typeface="Yu Gothic UI" panose="020B0500000000000000" pitchFamily="34" charset="-128"/>
                  <a:ea typeface="Yu Gothic UI" panose="020B0500000000000000" pitchFamily="34" charset="-128"/>
                </a:rPr>
                <a:t>プレゼント中</a:t>
              </a:r>
              <a:endParaRPr lang="en-US" altLang="ja-JP" sz="1000" b="1" dirty="0">
                <a:latin typeface="Yu Gothic UI" panose="020B0500000000000000" pitchFamily="34" charset="-128"/>
                <a:ea typeface="Yu Gothic UI" panose="020B0500000000000000" pitchFamily="34" charset="-128"/>
              </a:endParaRPr>
            </a:p>
          </p:txBody>
        </p:sp>
        <p:sp>
          <p:nvSpPr>
            <p:cNvPr id="51" name="Text Box 33">
              <a:extLst>
                <a:ext uri="{FF2B5EF4-FFF2-40B4-BE49-F238E27FC236}">
                  <a16:creationId xmlns:a16="http://schemas.microsoft.com/office/drawing/2014/main" id="{C3DBF840-7597-B945-9C1B-52831CAC7977}"/>
                </a:ext>
              </a:extLst>
            </p:cNvPr>
            <p:cNvSpPr txBox="1">
              <a:spLocks noChangeArrowheads="1"/>
            </p:cNvSpPr>
            <p:nvPr/>
          </p:nvSpPr>
          <p:spPr bwMode="auto">
            <a:xfrm>
              <a:off x="5756751" y="4049762"/>
              <a:ext cx="14854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2300" b="1" dirty="0">
                  <a:solidFill>
                    <a:srgbClr val="0099FF"/>
                  </a:solidFill>
                  <a:latin typeface="Yu Gothic UI" panose="020B0500000000000000" pitchFamily="34" charset="-128"/>
                  <a:ea typeface="Yu Gothic UI" panose="020B0500000000000000" pitchFamily="34" charset="-128"/>
                </a:rPr>
                <a:t>5,000</a:t>
              </a:r>
              <a:r>
                <a:rPr lang="ja-JP" altLang="en-US" sz="2300" b="1" dirty="0">
                  <a:solidFill>
                    <a:srgbClr val="0099FF"/>
                  </a:solidFill>
                  <a:latin typeface="Yu Gothic UI" panose="020B0500000000000000" pitchFamily="34" charset="-128"/>
                  <a:ea typeface="Yu Gothic UI" panose="020B0500000000000000" pitchFamily="34" charset="-128"/>
                </a:rPr>
                <a:t>円</a:t>
              </a:r>
              <a:r>
                <a:rPr lang="ja-JP" altLang="en-US" sz="2000" b="1" dirty="0">
                  <a:solidFill>
                    <a:srgbClr val="0099FF"/>
                  </a:solidFill>
                  <a:latin typeface="Yu Gothic UI" panose="020B0500000000000000" pitchFamily="34" charset="-128"/>
                  <a:ea typeface="Yu Gothic UI" panose="020B0500000000000000" pitchFamily="34" charset="-128"/>
                </a:rPr>
                <a:t>分</a:t>
              </a:r>
              <a:endParaRPr lang="en-US" altLang="ja-JP" sz="2300" b="1" dirty="0">
                <a:solidFill>
                  <a:srgbClr val="0099FF"/>
                </a:solidFill>
                <a:latin typeface="Yu Gothic UI" panose="020B0500000000000000" pitchFamily="34" charset="-128"/>
                <a:ea typeface="Yu Gothic UI" panose="020B0500000000000000" pitchFamily="34" charset="-128"/>
              </a:endParaRPr>
            </a:p>
          </p:txBody>
        </p:sp>
        <p:sp>
          <p:nvSpPr>
            <p:cNvPr id="50" name="Text Box 33">
              <a:extLst>
                <a:ext uri="{FF2B5EF4-FFF2-40B4-BE49-F238E27FC236}">
                  <a16:creationId xmlns:a16="http://schemas.microsoft.com/office/drawing/2014/main" id="{2136C650-CDBD-D84C-9AB1-947129CE527F}"/>
                </a:ext>
              </a:extLst>
            </p:cNvPr>
            <p:cNvSpPr txBox="1">
              <a:spLocks noChangeArrowheads="1"/>
            </p:cNvSpPr>
            <p:nvPr/>
          </p:nvSpPr>
          <p:spPr bwMode="auto">
            <a:xfrm>
              <a:off x="5756751" y="3695819"/>
              <a:ext cx="14854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2300" b="1" dirty="0">
                  <a:solidFill>
                    <a:srgbClr val="0099FF"/>
                  </a:solidFill>
                  <a:latin typeface="Yu Gothic UI" panose="020B0500000000000000" pitchFamily="34" charset="-128"/>
                  <a:ea typeface="Yu Gothic UI" panose="020B0500000000000000" pitchFamily="34" charset="-128"/>
                </a:rPr>
                <a:t>商品券</a:t>
              </a:r>
              <a:endParaRPr lang="en-US" altLang="ja-JP" sz="2300" b="1" dirty="0">
                <a:solidFill>
                  <a:srgbClr val="0099FF"/>
                </a:solidFill>
                <a:latin typeface="Yu Gothic UI" panose="020B0500000000000000" pitchFamily="34" charset="-128"/>
                <a:ea typeface="Yu Gothic UI" panose="020B0500000000000000" pitchFamily="34" charset="-128"/>
              </a:endParaRPr>
            </a:p>
          </p:txBody>
        </p:sp>
      </p:grpSp>
      <p:pic>
        <p:nvPicPr>
          <p:cNvPr id="102" name="図 101" descr="机の上のパソコン&#10;&#10;自動的に生成された説明">
            <a:extLst>
              <a:ext uri="{FF2B5EF4-FFF2-40B4-BE49-F238E27FC236}">
                <a16:creationId xmlns:a16="http://schemas.microsoft.com/office/drawing/2014/main" id="{B23EEBB8-7439-9D45-AC40-39D61B8B8C84}"/>
              </a:ext>
            </a:extLst>
          </p:cNvPr>
          <p:cNvPicPr>
            <a:picLocks noChangeAspect="1"/>
          </p:cNvPicPr>
          <p:nvPr/>
        </p:nvPicPr>
        <p:blipFill rotWithShape="1">
          <a:blip r:embed="rId5">
            <a:extLst>
              <a:ext uri="{28A0092B-C50C-407E-A947-70E740481C1C}">
                <a14:useLocalDpi xmlns:a14="http://schemas.microsoft.com/office/drawing/2010/main" val="0"/>
              </a:ext>
            </a:extLst>
          </a:blip>
          <a:srcRect l="860" t="5594" r="4980" b="32393"/>
          <a:stretch/>
        </p:blipFill>
        <p:spPr>
          <a:xfrm>
            <a:off x="670139" y="6930082"/>
            <a:ext cx="2989947" cy="1302253"/>
          </a:xfrm>
          <a:prstGeom prst="rect">
            <a:avLst/>
          </a:prstGeom>
        </p:spPr>
      </p:pic>
    </p:spTree>
    <p:extLst>
      <p:ext uri="{BB962C8B-B14F-4D97-AF65-F5344CB8AC3E}">
        <p14:creationId xmlns:p14="http://schemas.microsoft.com/office/powerpoint/2010/main" val="3635011447"/>
      </p:ext>
    </p:extLst>
  </p:cSld>
  <p:clrMapOvr>
    <a:masterClrMapping/>
  </p:clrMapOvr>
</p:sld>
</file>

<file path=ppt/theme/theme1.xml><?xml version="1.0" encoding="utf-8"?>
<a:theme xmlns:a="http://schemas.openxmlformats.org/drawingml/2006/main" name="標準デザイン">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algn="l">
          <a:defRPr sz="1700" b="1">
            <a:latin typeface="Yu Gothic UI" panose="020B0500000000000000" pitchFamily="34" charset="-128"/>
            <a:ea typeface="Yu Gothic UI" panose="020B05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177</Words>
  <Application>Microsoft Office PowerPoint</Application>
  <PresentationFormat>ユーザー設定</PresentationFormat>
  <Paragraphs>30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Yu Gothic UI</vt:lpstr>
      <vt:lpstr>Yu Gothic UI Semibold</vt:lpstr>
      <vt:lpstr>Arial</vt:lpstr>
      <vt:lpstr>Calibri</vt:lpstr>
      <vt:lpstr>Calibri Light</vt:lpstr>
      <vt:lpstr>Times New Roman</vt:lpstr>
      <vt:lpstr>標準デザイン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チラシA</dc:title>
  <dc:creator>代理店募集.com</dc:creator>
  <cp:lastModifiedBy>佐藤康人</cp:lastModifiedBy>
  <cp:revision>23</cp:revision>
  <cp:lastPrinted>2022-04-28T08:32:32Z</cp:lastPrinted>
  <dcterms:created xsi:type="dcterms:W3CDTF">1601-01-01T00:00:00Z</dcterms:created>
  <dcterms:modified xsi:type="dcterms:W3CDTF">2022-04-29T05:58:13Z</dcterms:modified>
</cp:coreProperties>
</file>