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9675" cy="10693400"/>
  <p:notesSz cx="7556500" cy="10693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5" userDrawn="1">
          <p15:clr>
            <a:srgbClr val="A4A3A4"/>
          </p15:clr>
        </p15:guide>
        <p15:guide id="2" pos="23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100"/>
    <a:srgbClr val="00C4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59"/>
    <p:restoredTop sz="94670"/>
  </p:normalViewPr>
  <p:slideViewPr>
    <p:cSldViewPr>
      <p:cViewPr varScale="1">
        <p:scale>
          <a:sx n="68" d="100"/>
          <a:sy n="68" d="100"/>
        </p:scale>
        <p:origin x="3354" y="66"/>
      </p:cViewPr>
      <p:guideLst>
        <p:guide orient="horz" pos="3365"/>
        <p:guide pos="23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451" y="3314954"/>
            <a:ext cx="6431123" cy="13003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904" y="5988304"/>
            <a:ext cx="5296219" cy="13003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450" b="1" i="0">
                <a:solidFill>
                  <a:srgbClr val="221815"/>
                </a:solidFill>
                <a:latin typeface="Yu Gothic"/>
                <a:cs typeface="Yu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8450" b="1" i="0">
                <a:solidFill>
                  <a:srgbClr val="221815"/>
                </a:solidFill>
                <a:latin typeface="Yu Gothic"/>
                <a:cs typeface="Yu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450" b="1" i="0">
                <a:solidFill>
                  <a:srgbClr val="221815"/>
                </a:solidFill>
                <a:latin typeface="Yu Gothic"/>
                <a:cs typeface="Yu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302" y="2459482"/>
            <a:ext cx="3291221" cy="13003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6504" y="2459482"/>
            <a:ext cx="3291221" cy="13003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450" b="1" i="0">
                <a:solidFill>
                  <a:srgbClr val="221815"/>
                </a:solidFill>
                <a:latin typeface="Yu Gothic"/>
                <a:cs typeface="Yu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224004" y="4793501"/>
            <a:ext cx="191851" cy="191770"/>
          </a:xfrm>
          <a:custGeom>
            <a:avLst/>
            <a:gdLst/>
            <a:ahLst/>
            <a:cxnLst/>
            <a:rect l="l" t="t" r="r" b="b"/>
            <a:pathLst>
              <a:path w="191769" h="191770">
                <a:moveTo>
                  <a:pt x="95669" y="0"/>
                </a:moveTo>
                <a:lnTo>
                  <a:pt x="0" y="95681"/>
                </a:lnTo>
                <a:lnTo>
                  <a:pt x="95669" y="191363"/>
                </a:lnTo>
                <a:lnTo>
                  <a:pt x="191350" y="95681"/>
                </a:lnTo>
                <a:lnTo>
                  <a:pt x="95669" y="0"/>
                </a:lnTo>
                <a:close/>
              </a:path>
            </a:pathLst>
          </a:custGeom>
          <a:solidFill>
            <a:srgbClr val="EB6100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g object 17"/>
          <p:cNvSpPr/>
          <p:nvPr/>
        </p:nvSpPr>
        <p:spPr>
          <a:xfrm>
            <a:off x="3671786" y="4793501"/>
            <a:ext cx="191851" cy="191770"/>
          </a:xfrm>
          <a:custGeom>
            <a:avLst/>
            <a:gdLst/>
            <a:ahLst/>
            <a:cxnLst/>
            <a:rect l="l" t="t" r="r" b="b"/>
            <a:pathLst>
              <a:path w="191770" h="191770">
                <a:moveTo>
                  <a:pt x="95669" y="0"/>
                </a:moveTo>
                <a:lnTo>
                  <a:pt x="0" y="95681"/>
                </a:lnTo>
                <a:lnTo>
                  <a:pt x="95669" y="191363"/>
                </a:lnTo>
                <a:lnTo>
                  <a:pt x="191350" y="95681"/>
                </a:lnTo>
                <a:lnTo>
                  <a:pt x="95669" y="0"/>
                </a:lnTo>
                <a:close/>
              </a:path>
            </a:pathLst>
          </a:custGeom>
          <a:solidFill>
            <a:srgbClr val="EB6100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8" name="bg object 18"/>
          <p:cNvSpPr/>
          <p:nvPr/>
        </p:nvSpPr>
        <p:spPr>
          <a:xfrm>
            <a:off x="5119567" y="4793501"/>
            <a:ext cx="191851" cy="191770"/>
          </a:xfrm>
          <a:custGeom>
            <a:avLst/>
            <a:gdLst/>
            <a:ahLst/>
            <a:cxnLst/>
            <a:rect l="l" t="t" r="r" b="b"/>
            <a:pathLst>
              <a:path w="191770" h="191770">
                <a:moveTo>
                  <a:pt x="95669" y="0"/>
                </a:moveTo>
                <a:lnTo>
                  <a:pt x="0" y="95681"/>
                </a:lnTo>
                <a:lnTo>
                  <a:pt x="95669" y="191363"/>
                </a:lnTo>
                <a:lnTo>
                  <a:pt x="191350" y="95681"/>
                </a:lnTo>
                <a:lnTo>
                  <a:pt x="95669" y="0"/>
                </a:lnTo>
                <a:close/>
              </a:path>
            </a:pathLst>
          </a:custGeom>
          <a:solidFill>
            <a:srgbClr val="EB6100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8388" y="834257"/>
            <a:ext cx="6888833" cy="1313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450" b="1" i="0">
                <a:solidFill>
                  <a:srgbClr val="221815"/>
                </a:solidFill>
                <a:latin typeface="Yu Gothic"/>
                <a:cs typeface="Yu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99044" y="1964982"/>
            <a:ext cx="4765136" cy="13003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450" b="1" i="0">
                <a:solidFill>
                  <a:srgbClr val="221815"/>
                </a:solidFill>
                <a:latin typeface="Yu Gothic"/>
                <a:cs typeface="Yu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2449" y="9944862"/>
            <a:ext cx="24211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301" y="9944862"/>
            <a:ext cx="174018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7540" y="9944862"/>
            <a:ext cx="174018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A1CED44F-6FA2-DF42-B0D9-55A24DF36723}"/>
              </a:ext>
            </a:extLst>
          </p:cNvPr>
          <p:cNvSpPr/>
          <p:nvPr/>
        </p:nvSpPr>
        <p:spPr>
          <a:xfrm>
            <a:off x="407473" y="6513062"/>
            <a:ext cx="6720056" cy="1937549"/>
          </a:xfrm>
          <a:prstGeom prst="rect">
            <a:avLst/>
          </a:prstGeom>
          <a:solidFill>
            <a:schemeClr val="accent1">
              <a:lumMod val="20000"/>
              <a:lumOff val="80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DBE6EB90-0BAB-694D-BAEC-D739E0F6BEF4}"/>
              </a:ext>
            </a:extLst>
          </p:cNvPr>
          <p:cNvSpPr/>
          <p:nvPr/>
        </p:nvSpPr>
        <p:spPr>
          <a:xfrm>
            <a:off x="0" y="-1"/>
            <a:ext cx="7559675" cy="4741539"/>
          </a:xfrm>
          <a:prstGeom prst="rect">
            <a:avLst/>
          </a:prstGeom>
          <a:solidFill>
            <a:srgbClr val="00C4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5B3FA382-AE79-3545-BB71-9D81E1F5C718}"/>
              </a:ext>
            </a:extLst>
          </p:cNvPr>
          <p:cNvSpPr/>
          <p:nvPr/>
        </p:nvSpPr>
        <p:spPr>
          <a:xfrm>
            <a:off x="0" y="8775700"/>
            <a:ext cx="7559675" cy="1937549"/>
          </a:xfrm>
          <a:prstGeom prst="rect">
            <a:avLst/>
          </a:pr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object 11"/>
          <p:cNvSpPr/>
          <p:nvPr/>
        </p:nvSpPr>
        <p:spPr>
          <a:xfrm>
            <a:off x="433941" y="10028732"/>
            <a:ext cx="5766435" cy="224790"/>
          </a:xfrm>
          <a:custGeom>
            <a:avLst/>
            <a:gdLst/>
            <a:ahLst/>
            <a:cxnLst/>
            <a:rect l="l" t="t" r="r" b="b"/>
            <a:pathLst>
              <a:path w="5766435" h="224790">
                <a:moveTo>
                  <a:pt x="5661596" y="0"/>
                </a:moveTo>
                <a:lnTo>
                  <a:pt x="0" y="0"/>
                </a:lnTo>
                <a:lnTo>
                  <a:pt x="0" y="224510"/>
                </a:lnTo>
                <a:lnTo>
                  <a:pt x="5766168" y="224510"/>
                </a:lnTo>
                <a:lnTo>
                  <a:pt x="5661596" y="0"/>
                </a:lnTo>
                <a:close/>
              </a:path>
            </a:pathLst>
          </a:custGeom>
          <a:solidFill>
            <a:srgbClr val="00A7C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16">
            <a:extLst>
              <a:ext uri="{FF2B5EF4-FFF2-40B4-BE49-F238E27FC236}">
                <a16:creationId xmlns:a16="http://schemas.microsoft.com/office/drawing/2014/main" id="{4BF22BB2-0015-CB45-98F8-B01D0CBF2A26}"/>
              </a:ext>
            </a:extLst>
          </p:cNvPr>
          <p:cNvSpPr/>
          <p:nvPr/>
        </p:nvSpPr>
        <p:spPr>
          <a:xfrm>
            <a:off x="433940" y="10028209"/>
            <a:ext cx="1571667" cy="223447"/>
          </a:xfrm>
          <a:custGeom>
            <a:avLst/>
            <a:gdLst/>
            <a:ahLst/>
            <a:cxnLst/>
            <a:rect l="l" t="t" r="r" b="b"/>
            <a:pathLst>
              <a:path w="946150" h="288290">
                <a:moveTo>
                  <a:pt x="945629" y="0"/>
                </a:moveTo>
                <a:lnTo>
                  <a:pt x="0" y="0"/>
                </a:lnTo>
                <a:lnTo>
                  <a:pt x="0" y="287997"/>
                </a:lnTo>
                <a:lnTo>
                  <a:pt x="945629" y="287997"/>
                </a:lnTo>
                <a:lnTo>
                  <a:pt x="945629" y="0"/>
                </a:lnTo>
                <a:close/>
              </a:path>
            </a:pathLst>
          </a:custGeom>
          <a:solidFill>
            <a:srgbClr val="EB6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16">
            <a:extLst>
              <a:ext uri="{FF2B5EF4-FFF2-40B4-BE49-F238E27FC236}">
                <a16:creationId xmlns:a16="http://schemas.microsoft.com/office/drawing/2014/main" id="{C95291E5-8240-664D-B978-79BA8A2BF984}"/>
              </a:ext>
            </a:extLst>
          </p:cNvPr>
          <p:cNvSpPr/>
          <p:nvPr/>
        </p:nvSpPr>
        <p:spPr>
          <a:xfrm>
            <a:off x="1936203" y="7935566"/>
            <a:ext cx="946150" cy="288290"/>
          </a:xfrm>
          <a:custGeom>
            <a:avLst/>
            <a:gdLst/>
            <a:ahLst/>
            <a:cxnLst/>
            <a:rect l="l" t="t" r="r" b="b"/>
            <a:pathLst>
              <a:path w="946150" h="288290">
                <a:moveTo>
                  <a:pt x="945629" y="0"/>
                </a:moveTo>
                <a:lnTo>
                  <a:pt x="0" y="0"/>
                </a:lnTo>
                <a:lnTo>
                  <a:pt x="0" y="287997"/>
                </a:lnTo>
                <a:lnTo>
                  <a:pt x="945629" y="287997"/>
                </a:lnTo>
                <a:lnTo>
                  <a:pt x="945629" y="0"/>
                </a:lnTo>
                <a:close/>
              </a:path>
            </a:pathLst>
          </a:custGeom>
          <a:solidFill>
            <a:srgbClr val="1F52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922361" y="469900"/>
            <a:ext cx="3669424" cy="3800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dirty="0">
                <a:solidFill>
                  <a:schemeClr val="bg1"/>
                </a:solidFill>
                <a:latin typeface="Yu Gothic"/>
                <a:cs typeface="Yu Gothic"/>
              </a:rPr>
              <a:t>お</a:t>
            </a:r>
            <a:r>
              <a:rPr sz="2400" b="1" spc="10" dirty="0">
                <a:solidFill>
                  <a:schemeClr val="bg1"/>
                </a:solidFill>
                <a:latin typeface="Yu Gothic"/>
                <a:cs typeface="Yu Gothic"/>
              </a:rPr>
              <a:t>悩</a:t>
            </a:r>
            <a:r>
              <a:rPr sz="2400" b="1" spc="-120" dirty="0">
                <a:solidFill>
                  <a:schemeClr val="bg1"/>
                </a:solidFill>
                <a:latin typeface="Yu Gothic"/>
                <a:cs typeface="Yu Gothic"/>
              </a:rPr>
              <a:t>み</a:t>
            </a:r>
            <a:r>
              <a:rPr sz="2400" b="1" spc="-60" dirty="0">
                <a:solidFill>
                  <a:schemeClr val="bg1"/>
                </a:solidFill>
                <a:latin typeface="Yu Gothic"/>
                <a:cs typeface="Yu Gothic"/>
              </a:rPr>
              <a:t>で</a:t>
            </a:r>
            <a:r>
              <a:rPr sz="2400" b="1" spc="-80" dirty="0">
                <a:solidFill>
                  <a:schemeClr val="bg1"/>
                </a:solidFill>
                <a:latin typeface="Yu Gothic"/>
                <a:cs typeface="Yu Gothic"/>
              </a:rPr>
              <a:t>は</a:t>
            </a:r>
            <a:r>
              <a:rPr sz="2400" b="1" spc="-310" dirty="0">
                <a:solidFill>
                  <a:schemeClr val="bg1"/>
                </a:solidFill>
                <a:latin typeface="Yu Gothic"/>
                <a:cs typeface="Yu Gothic"/>
              </a:rPr>
              <a:t>あ</a:t>
            </a:r>
            <a:r>
              <a:rPr sz="2400" b="1" spc="-465" dirty="0">
                <a:solidFill>
                  <a:schemeClr val="bg1"/>
                </a:solidFill>
                <a:latin typeface="Yu Gothic"/>
                <a:cs typeface="Yu Gothic"/>
              </a:rPr>
              <a:t>り</a:t>
            </a:r>
            <a:r>
              <a:rPr sz="2400" b="1" spc="-175" dirty="0">
                <a:solidFill>
                  <a:schemeClr val="bg1"/>
                </a:solidFill>
                <a:latin typeface="Yu Gothic"/>
                <a:cs typeface="Yu Gothic"/>
              </a:rPr>
              <a:t>ま</a:t>
            </a:r>
            <a:r>
              <a:rPr sz="2400" b="1" spc="-180" dirty="0">
                <a:solidFill>
                  <a:schemeClr val="bg1"/>
                </a:solidFill>
                <a:latin typeface="Yu Gothic"/>
                <a:cs typeface="Yu Gothic"/>
              </a:rPr>
              <a:t>せ</a:t>
            </a:r>
            <a:r>
              <a:rPr sz="2400" b="1" spc="-105" dirty="0">
                <a:solidFill>
                  <a:schemeClr val="bg1"/>
                </a:solidFill>
                <a:latin typeface="Yu Gothic"/>
                <a:cs typeface="Yu Gothic"/>
              </a:rPr>
              <a:t>ん</a:t>
            </a:r>
            <a:r>
              <a:rPr sz="2400" b="1" dirty="0">
                <a:solidFill>
                  <a:schemeClr val="bg1"/>
                </a:solidFill>
                <a:latin typeface="Yu Gothic"/>
                <a:cs typeface="Yu Gothic"/>
              </a:rPr>
              <a:t>か</a:t>
            </a:r>
            <a:r>
              <a:rPr sz="2400" b="1" spc="-150" dirty="0">
                <a:solidFill>
                  <a:schemeClr val="bg1"/>
                </a:solidFill>
                <a:latin typeface="Yu Gothic"/>
                <a:cs typeface="Yu Gothic"/>
              </a:rPr>
              <a:t> </a:t>
            </a:r>
            <a:r>
              <a:rPr sz="2400" b="1" dirty="0">
                <a:solidFill>
                  <a:schemeClr val="bg1"/>
                </a:solidFill>
                <a:latin typeface="Yu Gothic"/>
                <a:cs typeface="Yu Gothic"/>
              </a:rPr>
              <a:t>?!</a:t>
            </a:r>
            <a:endParaRPr sz="2400" dirty="0">
              <a:solidFill>
                <a:schemeClr val="bg1"/>
              </a:solidFill>
              <a:latin typeface="Yu Gothic"/>
              <a:cs typeface="Yu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1481" y="7963488"/>
            <a:ext cx="116903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b="1" spc="30" dirty="0">
                <a:solidFill>
                  <a:srgbClr val="221815"/>
                </a:solidFill>
                <a:latin typeface="Yu Gothic"/>
                <a:cs typeface="Yu Gothic"/>
              </a:rPr>
              <a:t>ご</a:t>
            </a:r>
            <a:r>
              <a:rPr sz="1500" b="1" dirty="0">
                <a:solidFill>
                  <a:srgbClr val="221815"/>
                </a:solidFill>
                <a:latin typeface="Yu Gothic"/>
                <a:cs typeface="Yu Gothic"/>
              </a:rPr>
              <a:t>利</a:t>
            </a:r>
            <a:r>
              <a:rPr sz="1500" b="1" spc="-15" dirty="0">
                <a:solidFill>
                  <a:srgbClr val="221815"/>
                </a:solidFill>
                <a:latin typeface="Yu Gothic"/>
                <a:cs typeface="Yu Gothic"/>
              </a:rPr>
              <a:t>用の</a:t>
            </a:r>
            <a:r>
              <a:rPr sz="1500" b="1" spc="-5" dirty="0">
                <a:solidFill>
                  <a:srgbClr val="221815"/>
                </a:solidFill>
                <a:latin typeface="Yu Gothic"/>
                <a:cs typeface="Yu Gothic"/>
              </a:rPr>
              <a:t>流</a:t>
            </a:r>
            <a:r>
              <a:rPr sz="1500" b="1" dirty="0">
                <a:solidFill>
                  <a:srgbClr val="221815"/>
                </a:solidFill>
                <a:latin typeface="Yu Gothic"/>
                <a:cs typeface="Yu Gothic"/>
              </a:rPr>
              <a:t>れ</a:t>
            </a:r>
            <a:endParaRPr sz="1500" dirty="0">
              <a:latin typeface="Yu Gothic"/>
              <a:cs typeface="Yu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04448" y="8785342"/>
            <a:ext cx="2494589" cy="447558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algn="ctr">
              <a:spcBef>
                <a:spcPts val="550"/>
              </a:spcBef>
            </a:pPr>
            <a:r>
              <a:rPr sz="1400" b="1" dirty="0">
                <a:solidFill>
                  <a:srgbClr val="221815"/>
                </a:solidFill>
                <a:latin typeface="Yu Gothic"/>
                <a:cs typeface="Yu Gothic"/>
              </a:rPr>
              <a:t>お気</a:t>
            </a:r>
            <a:r>
              <a:rPr sz="1400" b="1" spc="-35" dirty="0">
                <a:solidFill>
                  <a:srgbClr val="221815"/>
                </a:solidFill>
                <a:latin typeface="Yu Gothic"/>
                <a:cs typeface="Yu Gothic"/>
              </a:rPr>
              <a:t>軽</a:t>
            </a:r>
            <a:r>
              <a:rPr sz="1400" b="1" spc="-55" dirty="0">
                <a:solidFill>
                  <a:srgbClr val="221815"/>
                </a:solidFill>
                <a:latin typeface="Yu Gothic"/>
                <a:cs typeface="Yu Gothic"/>
              </a:rPr>
              <a:t>に</a:t>
            </a:r>
            <a:r>
              <a:rPr sz="1400" b="1" dirty="0">
                <a:solidFill>
                  <a:srgbClr val="221815"/>
                </a:solidFill>
                <a:latin typeface="Yu Gothic"/>
                <a:cs typeface="Yu Gothic"/>
              </a:rPr>
              <a:t>お</a:t>
            </a:r>
            <a:r>
              <a:rPr sz="1400" b="1" spc="-10" dirty="0">
                <a:solidFill>
                  <a:srgbClr val="221815"/>
                </a:solidFill>
                <a:latin typeface="Yu Gothic"/>
                <a:cs typeface="Yu Gothic"/>
              </a:rPr>
              <a:t>問い</a:t>
            </a:r>
            <a:r>
              <a:rPr sz="1400" b="1" spc="5" dirty="0">
                <a:solidFill>
                  <a:srgbClr val="221815"/>
                </a:solidFill>
                <a:latin typeface="Yu Gothic"/>
                <a:cs typeface="Yu Gothic"/>
              </a:rPr>
              <a:t>合</a:t>
            </a:r>
            <a:r>
              <a:rPr sz="1400" b="1" spc="25" dirty="0">
                <a:solidFill>
                  <a:srgbClr val="221815"/>
                </a:solidFill>
                <a:latin typeface="Yu Gothic"/>
                <a:cs typeface="Yu Gothic"/>
              </a:rPr>
              <a:t>わ</a:t>
            </a:r>
            <a:r>
              <a:rPr sz="1400" b="1" spc="-170" dirty="0">
                <a:solidFill>
                  <a:srgbClr val="221815"/>
                </a:solidFill>
                <a:latin typeface="Yu Gothic"/>
                <a:cs typeface="Yu Gothic"/>
              </a:rPr>
              <a:t>せ</a:t>
            </a:r>
            <a:r>
              <a:rPr sz="1400" b="1" spc="-254" dirty="0">
                <a:solidFill>
                  <a:srgbClr val="221815"/>
                </a:solidFill>
                <a:latin typeface="Yu Gothic"/>
                <a:cs typeface="Yu Gothic"/>
              </a:rPr>
              <a:t>く</a:t>
            </a:r>
            <a:r>
              <a:rPr sz="1400" b="1" spc="-120" dirty="0">
                <a:solidFill>
                  <a:srgbClr val="221815"/>
                </a:solidFill>
                <a:latin typeface="Yu Gothic"/>
                <a:cs typeface="Yu Gothic"/>
              </a:rPr>
              <a:t>だ</a:t>
            </a:r>
            <a:r>
              <a:rPr sz="1400" b="1" spc="-165" dirty="0">
                <a:solidFill>
                  <a:srgbClr val="221815"/>
                </a:solidFill>
                <a:latin typeface="Yu Gothic"/>
                <a:cs typeface="Yu Gothic"/>
              </a:rPr>
              <a:t>さ</a:t>
            </a:r>
            <a:r>
              <a:rPr sz="1400" b="1" dirty="0">
                <a:solidFill>
                  <a:srgbClr val="221815"/>
                </a:solidFill>
                <a:latin typeface="Yu Gothic"/>
                <a:cs typeface="Yu Gothic"/>
              </a:rPr>
              <a:t>い</a:t>
            </a:r>
            <a:endParaRPr sz="1400" dirty="0">
              <a:latin typeface="Yu Gothic"/>
              <a:cs typeface="Yu Gothic"/>
            </a:endParaRPr>
          </a:p>
          <a:p>
            <a:pPr algn="ctr">
              <a:spcBef>
                <a:spcPts val="250"/>
              </a:spcBef>
            </a:pPr>
            <a:r>
              <a:rPr sz="800" b="1" spc="-10" dirty="0">
                <a:solidFill>
                  <a:srgbClr val="221815"/>
                </a:solidFill>
                <a:latin typeface="Yu Gothic"/>
                <a:cs typeface="Yu Gothic"/>
              </a:rPr>
              <a:t>電話</a:t>
            </a:r>
            <a:r>
              <a:rPr sz="800" b="1" spc="-50" dirty="0">
                <a:solidFill>
                  <a:srgbClr val="221815"/>
                </a:solidFill>
                <a:latin typeface="Yu Gothic"/>
                <a:cs typeface="Yu Gothic"/>
              </a:rPr>
              <a:t>／</a:t>
            </a:r>
            <a:r>
              <a:rPr sz="800" b="1" spc="-100" dirty="0">
                <a:solidFill>
                  <a:srgbClr val="221815"/>
                </a:solidFill>
                <a:latin typeface="Yu Gothic"/>
                <a:cs typeface="Yu Gothic"/>
              </a:rPr>
              <a:t>メ</a:t>
            </a:r>
            <a:r>
              <a:rPr sz="800" b="1" spc="-50" dirty="0">
                <a:solidFill>
                  <a:srgbClr val="221815"/>
                </a:solidFill>
                <a:latin typeface="Yu Gothic"/>
                <a:cs typeface="Yu Gothic"/>
              </a:rPr>
              <a:t>ー</a:t>
            </a:r>
            <a:r>
              <a:rPr sz="800" b="1" dirty="0">
                <a:solidFill>
                  <a:srgbClr val="221815"/>
                </a:solidFill>
                <a:latin typeface="Yu Gothic"/>
                <a:cs typeface="Yu Gothic"/>
              </a:rPr>
              <a:t>ル</a:t>
            </a:r>
            <a:r>
              <a:rPr sz="800" b="1" spc="-10" dirty="0">
                <a:solidFill>
                  <a:srgbClr val="221815"/>
                </a:solidFill>
                <a:latin typeface="Yu Gothic"/>
                <a:cs typeface="Yu Gothic"/>
              </a:rPr>
              <a:t>／</a:t>
            </a:r>
            <a:r>
              <a:rPr sz="800" b="1" spc="-30" dirty="0">
                <a:solidFill>
                  <a:srgbClr val="221815"/>
                </a:solidFill>
                <a:latin typeface="Yu Gothic"/>
                <a:cs typeface="Yu Gothic"/>
              </a:rPr>
              <a:t> </a:t>
            </a:r>
            <a:r>
              <a:rPr sz="800" b="1" spc="-5" dirty="0">
                <a:solidFill>
                  <a:srgbClr val="221815"/>
                </a:solidFill>
                <a:latin typeface="Yu Gothic"/>
                <a:cs typeface="Yu Gothic"/>
              </a:rPr>
              <a:t>WEB</a:t>
            </a:r>
            <a:r>
              <a:rPr sz="800" b="1" spc="-30" dirty="0">
                <a:solidFill>
                  <a:srgbClr val="221815"/>
                </a:solidFill>
                <a:latin typeface="Yu Gothic"/>
                <a:cs typeface="Yu Gothic"/>
              </a:rPr>
              <a:t> </a:t>
            </a:r>
            <a:r>
              <a:rPr sz="800" b="1" spc="-10" dirty="0">
                <a:solidFill>
                  <a:srgbClr val="221815"/>
                </a:solidFill>
                <a:latin typeface="Yu Gothic"/>
                <a:cs typeface="Yu Gothic"/>
              </a:rPr>
              <a:t>／</a:t>
            </a:r>
            <a:r>
              <a:rPr sz="800" b="1" spc="-30" dirty="0">
                <a:solidFill>
                  <a:srgbClr val="221815"/>
                </a:solidFill>
                <a:latin typeface="Yu Gothic"/>
                <a:cs typeface="Yu Gothic"/>
              </a:rPr>
              <a:t> </a:t>
            </a:r>
            <a:r>
              <a:rPr sz="800" b="1" spc="-40" dirty="0">
                <a:solidFill>
                  <a:srgbClr val="221815"/>
                </a:solidFill>
                <a:latin typeface="Yu Gothic"/>
                <a:cs typeface="Yu Gothic"/>
              </a:rPr>
              <a:t>F</a:t>
            </a:r>
            <a:r>
              <a:rPr sz="800" b="1" spc="-5" dirty="0">
                <a:solidFill>
                  <a:srgbClr val="221815"/>
                </a:solidFill>
                <a:latin typeface="Yu Gothic"/>
                <a:cs typeface="Yu Gothic"/>
              </a:rPr>
              <a:t>AX</a:t>
            </a:r>
            <a:r>
              <a:rPr sz="800" b="1" spc="-50" dirty="0">
                <a:solidFill>
                  <a:srgbClr val="221815"/>
                </a:solidFill>
                <a:latin typeface="Yu Gothic"/>
                <a:cs typeface="Yu Gothic"/>
              </a:rPr>
              <a:t> </a:t>
            </a:r>
            <a:r>
              <a:rPr sz="800" b="1" spc="-85" dirty="0">
                <a:solidFill>
                  <a:srgbClr val="221815"/>
                </a:solidFill>
                <a:latin typeface="Yu Gothic"/>
                <a:cs typeface="Yu Gothic"/>
              </a:rPr>
              <a:t>に</a:t>
            </a:r>
            <a:r>
              <a:rPr sz="800" b="1" spc="-55" dirty="0">
                <a:solidFill>
                  <a:srgbClr val="221815"/>
                </a:solidFill>
                <a:latin typeface="Yu Gothic"/>
                <a:cs typeface="Yu Gothic"/>
              </a:rPr>
              <a:t>て</a:t>
            </a:r>
            <a:r>
              <a:rPr sz="800" b="1" spc="-10" dirty="0">
                <a:solidFill>
                  <a:srgbClr val="221815"/>
                </a:solidFill>
                <a:latin typeface="Yu Gothic"/>
                <a:cs typeface="Yu Gothic"/>
              </a:rPr>
              <a:t>随時受付</a:t>
            </a:r>
            <a:r>
              <a:rPr sz="800" b="1" spc="185" dirty="0">
                <a:solidFill>
                  <a:srgbClr val="221815"/>
                </a:solidFill>
                <a:latin typeface="Yu Gothic"/>
                <a:cs typeface="Yu Gothic"/>
              </a:rPr>
              <a:t>中</a:t>
            </a:r>
            <a:r>
              <a:rPr sz="800" b="1" spc="-5" dirty="0">
                <a:solidFill>
                  <a:srgbClr val="221815"/>
                </a:solidFill>
                <a:latin typeface="Yu Gothic"/>
                <a:cs typeface="Yu Gothic"/>
              </a:rPr>
              <a:t>!</a:t>
            </a:r>
            <a:endParaRPr sz="800" dirty="0">
              <a:latin typeface="Yu Gothic"/>
              <a:cs typeface="Yu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4408" y="9781058"/>
            <a:ext cx="5737860" cy="17632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spcBef>
                <a:spcPts val="114"/>
              </a:spcBef>
            </a:pPr>
            <a:r>
              <a:rPr sz="1050" b="1" spc="5" dirty="0">
                <a:solidFill>
                  <a:srgbClr val="221815"/>
                </a:solidFill>
                <a:latin typeface="Yu Gothic"/>
                <a:cs typeface="Yu Gothic"/>
              </a:rPr>
              <a:t>FAX.00-0000-0000  </a:t>
            </a:r>
            <a:r>
              <a:rPr sz="1050" b="1" spc="15" dirty="0">
                <a:solidFill>
                  <a:srgbClr val="221815"/>
                </a:solidFill>
                <a:latin typeface="Yu Gothic"/>
                <a:cs typeface="Yu Gothic"/>
              </a:rPr>
              <a:t> </a:t>
            </a:r>
            <a:r>
              <a:rPr sz="1050" b="1" spc="5" dirty="0">
                <a:solidFill>
                  <a:srgbClr val="221815"/>
                </a:solidFill>
                <a:latin typeface="Yu Gothic"/>
                <a:cs typeface="Yu Gothic"/>
              </a:rPr>
              <a:t>MAIL.</a:t>
            </a:r>
            <a:r>
              <a:rPr sz="1050" b="1" spc="10" dirty="0">
                <a:solidFill>
                  <a:srgbClr val="221815"/>
                </a:solidFill>
                <a:latin typeface="Yu Gothic"/>
                <a:cs typeface="Yu Gothic"/>
              </a:rPr>
              <a:t> </a:t>
            </a:r>
            <a:r>
              <a:rPr sz="1050" b="1" spc="5" dirty="0">
                <a:solidFill>
                  <a:srgbClr val="221815"/>
                </a:solidFill>
                <a:latin typeface="Yu Gothic"/>
                <a:cs typeface="Yu Gothic"/>
              </a:rPr>
              <a:t>xxxxxx@xxx.xx.xx </a:t>
            </a:r>
            <a:r>
              <a:rPr sz="1050" b="1" spc="100" dirty="0">
                <a:solidFill>
                  <a:srgbClr val="221815"/>
                </a:solidFill>
                <a:latin typeface="Yu Gothic"/>
                <a:cs typeface="Yu Gothic"/>
              </a:rPr>
              <a:t> </a:t>
            </a:r>
            <a:r>
              <a:rPr sz="1050" b="1" spc="-10" dirty="0">
                <a:solidFill>
                  <a:srgbClr val="221815"/>
                </a:solidFill>
                <a:latin typeface="Yu Gothic"/>
                <a:cs typeface="Yu Gothic"/>
              </a:rPr>
              <a:t>〒</a:t>
            </a:r>
            <a:r>
              <a:rPr sz="1050" b="1" spc="5" dirty="0">
                <a:solidFill>
                  <a:srgbClr val="221815"/>
                </a:solidFill>
                <a:latin typeface="Yu Gothic"/>
                <a:cs typeface="Yu Gothic"/>
              </a:rPr>
              <a:t>000-0000</a:t>
            </a:r>
            <a:r>
              <a:rPr sz="1050" b="1" spc="10" dirty="0">
                <a:solidFill>
                  <a:srgbClr val="221815"/>
                </a:solidFill>
                <a:latin typeface="Yu Gothic"/>
                <a:cs typeface="Yu Gothic"/>
              </a:rPr>
              <a:t> </a:t>
            </a:r>
            <a:r>
              <a:rPr sz="1050" b="1" spc="15" dirty="0">
                <a:solidFill>
                  <a:srgbClr val="221815"/>
                </a:solidFill>
                <a:latin typeface="Yu Gothic"/>
                <a:cs typeface="Yu Gothic"/>
              </a:rPr>
              <a:t>中央区架空町</a:t>
            </a:r>
            <a:r>
              <a:rPr sz="1050" b="1" spc="-30" dirty="0">
                <a:solidFill>
                  <a:srgbClr val="221815"/>
                </a:solidFill>
                <a:latin typeface="Yu Gothic"/>
                <a:cs typeface="Yu Gothic"/>
              </a:rPr>
              <a:t> </a:t>
            </a:r>
            <a:r>
              <a:rPr sz="1050" b="1" spc="5" dirty="0">
                <a:solidFill>
                  <a:srgbClr val="221815"/>
                </a:solidFill>
                <a:latin typeface="Yu Gothic"/>
                <a:cs typeface="Yu Gothic"/>
              </a:rPr>
              <a:t>1-23</a:t>
            </a:r>
            <a:r>
              <a:rPr sz="1050" b="1" spc="-65" dirty="0">
                <a:solidFill>
                  <a:srgbClr val="221815"/>
                </a:solidFill>
                <a:latin typeface="Yu Gothic"/>
                <a:cs typeface="Yu Gothic"/>
              </a:rPr>
              <a:t> </a:t>
            </a:r>
            <a:r>
              <a:rPr sz="1050" b="1" spc="-130" dirty="0">
                <a:solidFill>
                  <a:srgbClr val="221815"/>
                </a:solidFill>
                <a:latin typeface="Yu Gothic"/>
                <a:cs typeface="Yu Gothic"/>
              </a:rPr>
              <a:t>ダ</a:t>
            </a:r>
            <a:r>
              <a:rPr sz="1050" b="1" spc="-140" dirty="0">
                <a:solidFill>
                  <a:srgbClr val="221815"/>
                </a:solidFill>
                <a:latin typeface="Yu Gothic"/>
                <a:cs typeface="Yu Gothic"/>
              </a:rPr>
              <a:t>ミ</a:t>
            </a:r>
            <a:r>
              <a:rPr sz="1050" b="1" spc="-114" dirty="0">
                <a:solidFill>
                  <a:srgbClr val="221815"/>
                </a:solidFill>
                <a:latin typeface="Yu Gothic"/>
                <a:cs typeface="Yu Gothic"/>
              </a:rPr>
              <a:t>ー</a:t>
            </a:r>
            <a:r>
              <a:rPr sz="1050" b="1" spc="-85" dirty="0">
                <a:solidFill>
                  <a:srgbClr val="221815"/>
                </a:solidFill>
                <a:latin typeface="Yu Gothic"/>
                <a:cs typeface="Yu Gothic"/>
              </a:rPr>
              <a:t>ビ</a:t>
            </a:r>
            <a:r>
              <a:rPr sz="1050" b="1" spc="15" dirty="0">
                <a:solidFill>
                  <a:srgbClr val="221815"/>
                </a:solidFill>
                <a:latin typeface="Yu Gothic"/>
                <a:cs typeface="Yu Gothic"/>
              </a:rPr>
              <a:t>ル</a:t>
            </a:r>
            <a:r>
              <a:rPr sz="1050" b="1" spc="-10" dirty="0">
                <a:solidFill>
                  <a:srgbClr val="221815"/>
                </a:solidFill>
                <a:latin typeface="Yu Gothic"/>
                <a:cs typeface="Yu Gothic"/>
              </a:rPr>
              <a:t> </a:t>
            </a:r>
            <a:r>
              <a:rPr sz="1050" b="1" spc="10" dirty="0">
                <a:solidFill>
                  <a:srgbClr val="221815"/>
                </a:solidFill>
                <a:latin typeface="Yu Gothic"/>
                <a:cs typeface="Yu Gothic"/>
              </a:rPr>
              <a:t>4F</a:t>
            </a:r>
            <a:endParaRPr sz="1050" dirty="0">
              <a:latin typeface="Yu Gothic"/>
              <a:cs typeface="Yu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2466" y="9286349"/>
            <a:ext cx="2739453" cy="508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z="3150" b="1" spc="-10" dirty="0" err="1">
                <a:solidFill>
                  <a:srgbClr val="221815"/>
                </a:solidFill>
                <a:latin typeface="Yu Gothic"/>
                <a:cs typeface="Yu Gothic"/>
              </a:rPr>
              <a:t>自</a:t>
            </a:r>
            <a:r>
              <a:rPr sz="3150" b="1" spc="10" dirty="0" err="1">
                <a:solidFill>
                  <a:srgbClr val="221815"/>
                </a:solidFill>
                <a:latin typeface="Yu Gothic"/>
                <a:cs typeface="Yu Gothic"/>
              </a:rPr>
              <a:t>家発電</a:t>
            </a:r>
            <a:r>
              <a:rPr sz="3150" b="1" spc="-250" dirty="0" err="1">
                <a:solidFill>
                  <a:srgbClr val="221815"/>
                </a:solidFill>
                <a:latin typeface="Yu Gothic"/>
                <a:cs typeface="Yu Gothic"/>
              </a:rPr>
              <a:t>屋</a:t>
            </a:r>
            <a:r>
              <a:rPr sz="3150" b="1" spc="-395" dirty="0" err="1">
                <a:solidFill>
                  <a:srgbClr val="221815"/>
                </a:solidFill>
                <a:latin typeface="Yu Gothic"/>
                <a:cs typeface="Yu Gothic"/>
              </a:rPr>
              <a:t>さ</a:t>
            </a:r>
            <a:r>
              <a:rPr sz="3150" b="1" spc="10" dirty="0" err="1">
                <a:solidFill>
                  <a:srgbClr val="221815"/>
                </a:solidFill>
                <a:latin typeface="Yu Gothic"/>
                <a:cs typeface="Yu Gothic"/>
              </a:rPr>
              <a:t>ん</a:t>
            </a:r>
            <a:endParaRPr sz="2400" dirty="0">
              <a:latin typeface="Yu Gothic"/>
              <a:cs typeface="Yu Gothic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89854" y="909320"/>
            <a:ext cx="7067823" cy="1313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pc="625" dirty="0">
                <a:solidFill>
                  <a:schemeClr val="bg1"/>
                </a:solidFill>
              </a:rPr>
              <a:t>自</a:t>
            </a:r>
            <a:r>
              <a:rPr spc="670" dirty="0">
                <a:solidFill>
                  <a:schemeClr val="bg1"/>
                </a:solidFill>
              </a:rPr>
              <a:t>家発電設</a:t>
            </a:r>
            <a:r>
              <a:rPr spc="-5" dirty="0">
                <a:solidFill>
                  <a:schemeClr val="bg1"/>
                </a:solidFill>
              </a:rPr>
              <a:t>備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xfrm>
            <a:off x="1400631" y="2070100"/>
            <a:ext cx="4761637" cy="12689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0960">
              <a:lnSpc>
                <a:spcPts val="9810"/>
              </a:lnSpc>
              <a:spcBef>
                <a:spcPts val="95"/>
              </a:spcBef>
            </a:pPr>
            <a:r>
              <a:rPr spc="670" dirty="0" err="1">
                <a:solidFill>
                  <a:schemeClr val="bg1"/>
                </a:solidFill>
              </a:rPr>
              <a:t>全国販</a:t>
            </a:r>
            <a:r>
              <a:rPr spc="-5" dirty="0" err="1">
                <a:solidFill>
                  <a:schemeClr val="bg1"/>
                </a:solidFill>
              </a:rPr>
              <a:t>売</a:t>
            </a:r>
            <a:endParaRPr sz="8300" dirty="0">
              <a:solidFill>
                <a:schemeClr val="bg1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959772" y="7935566"/>
            <a:ext cx="946150" cy="288290"/>
          </a:xfrm>
          <a:custGeom>
            <a:avLst/>
            <a:gdLst/>
            <a:ahLst/>
            <a:cxnLst/>
            <a:rect l="l" t="t" r="r" b="b"/>
            <a:pathLst>
              <a:path w="946150" h="288290">
                <a:moveTo>
                  <a:pt x="945629" y="0"/>
                </a:moveTo>
                <a:lnTo>
                  <a:pt x="0" y="0"/>
                </a:lnTo>
                <a:lnTo>
                  <a:pt x="0" y="287997"/>
                </a:lnTo>
                <a:lnTo>
                  <a:pt x="945629" y="287997"/>
                </a:lnTo>
                <a:lnTo>
                  <a:pt x="945629" y="0"/>
                </a:lnTo>
                <a:close/>
              </a:path>
            </a:pathLst>
          </a:custGeom>
          <a:solidFill>
            <a:srgbClr val="0F37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095153" y="7987378"/>
            <a:ext cx="699770" cy="18466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spcBef>
                <a:spcPts val="120"/>
              </a:spcBef>
            </a:pPr>
            <a:r>
              <a:rPr sz="1100" b="1" spc="20" dirty="0">
                <a:solidFill>
                  <a:srgbClr val="FDFBFC"/>
                </a:solidFill>
                <a:latin typeface="Yu Gothic"/>
                <a:cs typeface="Yu Gothic"/>
              </a:rPr>
              <a:t>お見</a:t>
            </a:r>
            <a:r>
              <a:rPr sz="1100" b="1" spc="-75" dirty="0">
                <a:solidFill>
                  <a:srgbClr val="FDFBFC"/>
                </a:solidFill>
                <a:latin typeface="Yu Gothic"/>
                <a:cs typeface="Yu Gothic"/>
              </a:rPr>
              <a:t>積</a:t>
            </a:r>
            <a:r>
              <a:rPr sz="1100" b="1" spc="-195" dirty="0">
                <a:solidFill>
                  <a:srgbClr val="FDFBFC"/>
                </a:solidFill>
                <a:latin typeface="Yu Gothic"/>
                <a:cs typeface="Yu Gothic"/>
              </a:rPr>
              <a:t>も</a:t>
            </a:r>
            <a:r>
              <a:rPr sz="1100" b="1" spc="20" dirty="0">
                <a:solidFill>
                  <a:srgbClr val="FDFBFC"/>
                </a:solidFill>
                <a:latin typeface="Yu Gothic"/>
                <a:cs typeface="Yu Gothic"/>
              </a:rPr>
              <a:t>り</a:t>
            </a:r>
            <a:endParaRPr sz="1100" dirty="0">
              <a:latin typeface="Yu Gothic"/>
              <a:cs typeface="Yu Gothic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983329" y="7935566"/>
            <a:ext cx="946150" cy="288290"/>
          </a:xfrm>
          <a:custGeom>
            <a:avLst/>
            <a:gdLst/>
            <a:ahLst/>
            <a:cxnLst/>
            <a:rect l="l" t="t" r="r" b="b"/>
            <a:pathLst>
              <a:path w="946150" h="288290">
                <a:moveTo>
                  <a:pt x="945629" y="0"/>
                </a:moveTo>
                <a:lnTo>
                  <a:pt x="0" y="0"/>
                </a:lnTo>
                <a:lnTo>
                  <a:pt x="0" y="287997"/>
                </a:lnTo>
                <a:lnTo>
                  <a:pt x="945629" y="287997"/>
                </a:lnTo>
                <a:lnTo>
                  <a:pt x="945629" y="0"/>
                </a:lnTo>
                <a:close/>
              </a:path>
            </a:pathLst>
          </a:custGeom>
          <a:solidFill>
            <a:srgbClr val="1F52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227222" y="7987378"/>
            <a:ext cx="456565" cy="18466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spcBef>
                <a:spcPts val="120"/>
              </a:spcBef>
            </a:pPr>
            <a:r>
              <a:rPr sz="1100" b="1" spc="40" dirty="0">
                <a:solidFill>
                  <a:srgbClr val="FDFBFC"/>
                </a:solidFill>
                <a:latin typeface="Yu Gothic"/>
                <a:cs typeface="Yu Gothic"/>
              </a:rPr>
              <a:t>ご</a:t>
            </a:r>
            <a:r>
              <a:rPr sz="1100" b="1" spc="20" dirty="0">
                <a:solidFill>
                  <a:srgbClr val="FDFBFC"/>
                </a:solidFill>
                <a:latin typeface="Yu Gothic"/>
                <a:cs typeface="Yu Gothic"/>
              </a:rPr>
              <a:t>契約</a:t>
            </a:r>
            <a:endParaRPr sz="1100" dirty="0">
              <a:latin typeface="Yu Gothic"/>
              <a:cs typeface="Yu Gothic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36812" y="10057231"/>
            <a:ext cx="3538220" cy="18466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spcBef>
                <a:spcPts val="120"/>
              </a:spcBef>
            </a:pPr>
            <a:r>
              <a:rPr sz="1100" b="1" spc="15" dirty="0">
                <a:solidFill>
                  <a:srgbClr val="FDFBFC"/>
                </a:solidFill>
                <a:latin typeface="Yu Gothic"/>
                <a:cs typeface="Yu Gothic"/>
              </a:rPr>
              <a:t>web</a:t>
            </a:r>
            <a:r>
              <a:rPr sz="1100" b="1" spc="-70" dirty="0">
                <a:solidFill>
                  <a:srgbClr val="FDFBFC"/>
                </a:solidFill>
                <a:latin typeface="Yu Gothic"/>
                <a:cs typeface="Yu Gothic"/>
              </a:rPr>
              <a:t> </a:t>
            </a:r>
            <a:r>
              <a:rPr sz="1100" b="1" spc="-80" dirty="0">
                <a:solidFill>
                  <a:srgbClr val="FDFBFC"/>
                </a:solidFill>
                <a:latin typeface="Yu Gothic"/>
                <a:cs typeface="Yu Gothic"/>
              </a:rPr>
              <a:t>か</a:t>
            </a:r>
            <a:r>
              <a:rPr sz="1100" b="1" spc="-45" dirty="0">
                <a:solidFill>
                  <a:srgbClr val="FDFBFC"/>
                </a:solidFill>
                <a:latin typeface="Yu Gothic"/>
                <a:cs typeface="Yu Gothic"/>
              </a:rPr>
              <a:t>ら</a:t>
            </a:r>
            <a:r>
              <a:rPr sz="1100" b="1" spc="20" dirty="0">
                <a:solidFill>
                  <a:srgbClr val="FDFBFC"/>
                </a:solidFill>
                <a:latin typeface="Yu Gothic"/>
                <a:cs typeface="Yu Gothic"/>
              </a:rPr>
              <a:t>簡単見</a:t>
            </a:r>
            <a:r>
              <a:rPr sz="1100" b="1" spc="-75" dirty="0">
                <a:solidFill>
                  <a:srgbClr val="FDFBFC"/>
                </a:solidFill>
                <a:latin typeface="Yu Gothic"/>
                <a:cs typeface="Yu Gothic"/>
              </a:rPr>
              <a:t>積</a:t>
            </a:r>
            <a:r>
              <a:rPr sz="1100" b="1" spc="-195" dirty="0">
                <a:solidFill>
                  <a:srgbClr val="FDFBFC"/>
                </a:solidFill>
                <a:latin typeface="Yu Gothic"/>
                <a:cs typeface="Yu Gothic"/>
              </a:rPr>
              <a:t>も</a:t>
            </a:r>
            <a:r>
              <a:rPr sz="1100" b="1" spc="-120" dirty="0">
                <a:solidFill>
                  <a:srgbClr val="FDFBFC"/>
                </a:solidFill>
                <a:latin typeface="Yu Gothic"/>
                <a:cs typeface="Yu Gothic"/>
              </a:rPr>
              <a:t>り</a:t>
            </a:r>
            <a:r>
              <a:rPr sz="1100" b="1" spc="30" dirty="0">
                <a:solidFill>
                  <a:srgbClr val="FDFBFC"/>
                </a:solidFill>
                <a:latin typeface="Yu Gothic"/>
                <a:cs typeface="Yu Gothic"/>
              </a:rPr>
              <a:t>が</a:t>
            </a:r>
            <a:r>
              <a:rPr sz="1100" b="1" spc="20" dirty="0">
                <a:solidFill>
                  <a:srgbClr val="FDFBFC"/>
                </a:solidFill>
                <a:latin typeface="Yu Gothic"/>
                <a:cs typeface="Yu Gothic"/>
              </a:rPr>
              <a:t>可</a:t>
            </a:r>
            <a:r>
              <a:rPr sz="1100" b="1" spc="-20" dirty="0">
                <a:solidFill>
                  <a:srgbClr val="FDFBFC"/>
                </a:solidFill>
                <a:latin typeface="Yu Gothic"/>
                <a:cs typeface="Yu Gothic"/>
              </a:rPr>
              <a:t>能</a:t>
            </a:r>
            <a:r>
              <a:rPr sz="1100" b="1" spc="5" dirty="0">
                <a:solidFill>
                  <a:srgbClr val="FDFBFC"/>
                </a:solidFill>
                <a:latin typeface="Yu Gothic"/>
                <a:cs typeface="Yu Gothic"/>
              </a:rPr>
              <a:t>で</a:t>
            </a:r>
            <a:r>
              <a:rPr sz="1100" b="1" spc="-130" dirty="0">
                <a:solidFill>
                  <a:srgbClr val="FDFBFC"/>
                </a:solidFill>
                <a:latin typeface="Yu Gothic"/>
                <a:cs typeface="Yu Gothic"/>
              </a:rPr>
              <a:t>す</a:t>
            </a:r>
            <a:r>
              <a:rPr sz="1100" b="1" spc="45" dirty="0">
                <a:solidFill>
                  <a:srgbClr val="FDFBFC"/>
                </a:solidFill>
                <a:latin typeface="Yu Gothic"/>
                <a:cs typeface="Yu Gothic"/>
              </a:rPr>
              <a:t>、</a:t>
            </a:r>
            <a:r>
              <a:rPr sz="1100" b="1" spc="-15" dirty="0">
                <a:solidFill>
                  <a:srgbClr val="FDFBFC"/>
                </a:solidFill>
                <a:latin typeface="Yu Gothic"/>
                <a:cs typeface="Yu Gothic"/>
              </a:rPr>
              <a:t>ぜ</a:t>
            </a:r>
            <a:r>
              <a:rPr sz="1100" b="1" spc="-50" dirty="0">
                <a:solidFill>
                  <a:srgbClr val="FDFBFC"/>
                </a:solidFill>
                <a:latin typeface="Yu Gothic"/>
                <a:cs typeface="Yu Gothic"/>
              </a:rPr>
              <a:t>ひ</a:t>
            </a:r>
            <a:r>
              <a:rPr sz="1100" b="1" spc="40" dirty="0">
                <a:solidFill>
                  <a:srgbClr val="FDFBFC"/>
                </a:solidFill>
                <a:latin typeface="Yu Gothic"/>
                <a:cs typeface="Yu Gothic"/>
              </a:rPr>
              <a:t>ご</a:t>
            </a:r>
            <a:r>
              <a:rPr sz="1100" b="1" spc="20" dirty="0">
                <a:solidFill>
                  <a:srgbClr val="FDFBFC"/>
                </a:solidFill>
                <a:latin typeface="Yu Gothic"/>
                <a:cs typeface="Yu Gothic"/>
              </a:rPr>
              <a:t>活</a:t>
            </a:r>
            <a:r>
              <a:rPr sz="1100" b="1" spc="-114" dirty="0">
                <a:solidFill>
                  <a:srgbClr val="FDFBFC"/>
                </a:solidFill>
                <a:latin typeface="Yu Gothic"/>
                <a:cs typeface="Yu Gothic"/>
              </a:rPr>
              <a:t>用</a:t>
            </a:r>
            <a:r>
              <a:rPr sz="1100" b="1" spc="-185" dirty="0">
                <a:solidFill>
                  <a:srgbClr val="FDFBFC"/>
                </a:solidFill>
                <a:latin typeface="Yu Gothic"/>
                <a:cs typeface="Yu Gothic"/>
              </a:rPr>
              <a:t>く</a:t>
            </a:r>
            <a:r>
              <a:rPr sz="1100" b="1" spc="-80" dirty="0">
                <a:solidFill>
                  <a:srgbClr val="FDFBFC"/>
                </a:solidFill>
                <a:latin typeface="Yu Gothic"/>
                <a:cs typeface="Yu Gothic"/>
              </a:rPr>
              <a:t>だ</a:t>
            </a:r>
            <a:r>
              <a:rPr sz="1100" b="1" spc="-110" dirty="0">
                <a:solidFill>
                  <a:srgbClr val="FDFBFC"/>
                </a:solidFill>
                <a:latin typeface="Yu Gothic"/>
                <a:cs typeface="Yu Gothic"/>
              </a:rPr>
              <a:t>さ</a:t>
            </a:r>
            <a:r>
              <a:rPr sz="1100" b="1" spc="20" dirty="0">
                <a:solidFill>
                  <a:srgbClr val="FDFBFC"/>
                </a:solidFill>
                <a:latin typeface="Yu Gothic"/>
                <a:cs typeface="Yu Gothic"/>
              </a:rPr>
              <a:t>い</a:t>
            </a:r>
            <a:r>
              <a:rPr sz="1100" b="1" spc="-50" dirty="0">
                <a:solidFill>
                  <a:srgbClr val="FDFBFC"/>
                </a:solidFill>
                <a:latin typeface="Yu Gothic"/>
                <a:cs typeface="Yu Gothic"/>
              </a:rPr>
              <a:t> </a:t>
            </a:r>
            <a:r>
              <a:rPr sz="1100" b="1" spc="5" dirty="0">
                <a:solidFill>
                  <a:srgbClr val="FDFBFC"/>
                </a:solidFill>
                <a:latin typeface="Yu Gothic"/>
                <a:cs typeface="Yu Gothic"/>
              </a:rPr>
              <a:t>!</a:t>
            </a:r>
            <a:endParaRPr sz="1100" dirty="0">
              <a:latin typeface="Yu Gothic"/>
              <a:cs typeface="Yu Gothic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095266" y="4484441"/>
            <a:ext cx="450215" cy="450215"/>
            <a:chOff x="2093678" y="4484440"/>
            <a:chExt cx="450215" cy="450215"/>
          </a:xfrm>
        </p:grpSpPr>
        <p:sp>
          <p:nvSpPr>
            <p:cNvPr id="24" name="object 24"/>
            <p:cNvSpPr/>
            <p:nvPr/>
          </p:nvSpPr>
          <p:spPr>
            <a:xfrm>
              <a:off x="2093678" y="4484440"/>
              <a:ext cx="450215" cy="450215"/>
            </a:xfrm>
            <a:custGeom>
              <a:avLst/>
              <a:gdLst/>
              <a:ahLst/>
              <a:cxnLst/>
              <a:rect l="l" t="t" r="r" b="b"/>
              <a:pathLst>
                <a:path w="450214" h="450214">
                  <a:moveTo>
                    <a:pt x="225069" y="0"/>
                  </a:moveTo>
                  <a:lnTo>
                    <a:pt x="179708" y="4572"/>
                  </a:lnTo>
                  <a:lnTo>
                    <a:pt x="137460" y="17686"/>
                  </a:lnTo>
                  <a:lnTo>
                    <a:pt x="99228" y="38436"/>
                  </a:lnTo>
                  <a:lnTo>
                    <a:pt x="65919" y="65917"/>
                  </a:lnTo>
                  <a:lnTo>
                    <a:pt x="38436" y="99225"/>
                  </a:lnTo>
                  <a:lnTo>
                    <a:pt x="17686" y="137454"/>
                  </a:lnTo>
                  <a:lnTo>
                    <a:pt x="4572" y="179700"/>
                  </a:lnTo>
                  <a:lnTo>
                    <a:pt x="0" y="225056"/>
                  </a:lnTo>
                  <a:lnTo>
                    <a:pt x="4572" y="270413"/>
                  </a:lnTo>
                  <a:lnTo>
                    <a:pt x="17686" y="312658"/>
                  </a:lnTo>
                  <a:lnTo>
                    <a:pt x="38436" y="350887"/>
                  </a:lnTo>
                  <a:lnTo>
                    <a:pt x="65919" y="384195"/>
                  </a:lnTo>
                  <a:lnTo>
                    <a:pt x="99228" y="411677"/>
                  </a:lnTo>
                  <a:lnTo>
                    <a:pt x="137460" y="432427"/>
                  </a:lnTo>
                  <a:lnTo>
                    <a:pt x="179708" y="445541"/>
                  </a:lnTo>
                  <a:lnTo>
                    <a:pt x="225069" y="450113"/>
                  </a:lnTo>
                  <a:lnTo>
                    <a:pt x="270426" y="445541"/>
                  </a:lnTo>
                  <a:lnTo>
                    <a:pt x="312671" y="432427"/>
                  </a:lnTo>
                  <a:lnTo>
                    <a:pt x="350900" y="411677"/>
                  </a:lnTo>
                  <a:lnTo>
                    <a:pt x="384208" y="384195"/>
                  </a:lnTo>
                  <a:lnTo>
                    <a:pt x="411689" y="350887"/>
                  </a:lnTo>
                  <a:lnTo>
                    <a:pt x="432439" y="312658"/>
                  </a:lnTo>
                  <a:lnTo>
                    <a:pt x="445553" y="270413"/>
                  </a:lnTo>
                  <a:lnTo>
                    <a:pt x="450126" y="225056"/>
                  </a:lnTo>
                  <a:lnTo>
                    <a:pt x="445553" y="179700"/>
                  </a:lnTo>
                  <a:lnTo>
                    <a:pt x="432439" y="137454"/>
                  </a:lnTo>
                  <a:lnTo>
                    <a:pt x="411689" y="99225"/>
                  </a:lnTo>
                  <a:lnTo>
                    <a:pt x="384208" y="65917"/>
                  </a:lnTo>
                  <a:lnTo>
                    <a:pt x="350900" y="38436"/>
                  </a:lnTo>
                  <a:lnTo>
                    <a:pt x="312671" y="17686"/>
                  </a:lnTo>
                  <a:lnTo>
                    <a:pt x="270426" y="4572"/>
                  </a:lnTo>
                  <a:lnTo>
                    <a:pt x="225069" y="0"/>
                  </a:lnTo>
                  <a:close/>
                </a:path>
              </a:pathLst>
            </a:custGeom>
            <a:solidFill>
              <a:srgbClr val="EB6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194214" y="4562490"/>
              <a:ext cx="249554" cy="294640"/>
            </a:xfrm>
            <a:custGeom>
              <a:avLst/>
              <a:gdLst/>
              <a:ahLst/>
              <a:cxnLst/>
              <a:rect l="l" t="t" r="r" b="b"/>
              <a:pathLst>
                <a:path w="249555" h="294639">
                  <a:moveTo>
                    <a:pt x="135623" y="30391"/>
                  </a:moveTo>
                  <a:lnTo>
                    <a:pt x="114274" y="30391"/>
                  </a:lnTo>
                  <a:lnTo>
                    <a:pt x="114274" y="47523"/>
                  </a:lnTo>
                  <a:lnTo>
                    <a:pt x="112598" y="47688"/>
                  </a:lnTo>
                  <a:lnTo>
                    <a:pt x="68504" y="60607"/>
                  </a:lnTo>
                  <a:lnTo>
                    <a:pt x="33275" y="87614"/>
                  </a:lnTo>
                  <a:lnTo>
                    <a:pt x="9926" y="125369"/>
                  </a:lnTo>
                  <a:lnTo>
                    <a:pt x="1475" y="170548"/>
                  </a:lnTo>
                  <a:lnTo>
                    <a:pt x="11190" y="218552"/>
                  </a:lnTo>
                  <a:lnTo>
                    <a:pt x="37678" y="257809"/>
                  </a:lnTo>
                  <a:lnTo>
                    <a:pt x="76927" y="284298"/>
                  </a:lnTo>
                  <a:lnTo>
                    <a:pt x="124942" y="294017"/>
                  </a:lnTo>
                  <a:lnTo>
                    <a:pt x="172959" y="284298"/>
                  </a:lnTo>
                  <a:lnTo>
                    <a:pt x="195519" y="269074"/>
                  </a:lnTo>
                  <a:lnTo>
                    <a:pt x="117589" y="269074"/>
                  </a:lnTo>
                  <a:lnTo>
                    <a:pt x="115430" y="268858"/>
                  </a:lnTo>
                  <a:lnTo>
                    <a:pt x="78470" y="257808"/>
                  </a:lnTo>
                  <a:lnTo>
                    <a:pt x="44977" y="228763"/>
                  </a:lnTo>
                  <a:lnTo>
                    <a:pt x="27874" y="189301"/>
                  </a:lnTo>
                  <a:lnTo>
                    <a:pt x="26339" y="177812"/>
                  </a:lnTo>
                  <a:lnTo>
                    <a:pt x="26428" y="163118"/>
                  </a:lnTo>
                  <a:lnTo>
                    <a:pt x="40220" y="119595"/>
                  </a:lnTo>
                  <a:lnTo>
                    <a:pt x="67375" y="90180"/>
                  </a:lnTo>
                  <a:lnTo>
                    <a:pt x="105088" y="73798"/>
                  </a:lnTo>
                  <a:lnTo>
                    <a:pt x="124942" y="71805"/>
                  </a:lnTo>
                  <a:lnTo>
                    <a:pt x="195995" y="71805"/>
                  </a:lnTo>
                  <a:lnTo>
                    <a:pt x="181387" y="60607"/>
                  </a:lnTo>
                  <a:lnTo>
                    <a:pt x="137299" y="47688"/>
                  </a:lnTo>
                  <a:lnTo>
                    <a:pt x="135623" y="47523"/>
                  </a:lnTo>
                  <a:lnTo>
                    <a:pt x="135623" y="30391"/>
                  </a:lnTo>
                  <a:close/>
                </a:path>
                <a:path w="249555" h="294639">
                  <a:moveTo>
                    <a:pt x="195995" y="71805"/>
                  </a:moveTo>
                  <a:lnTo>
                    <a:pt x="124942" y="71805"/>
                  </a:lnTo>
                  <a:lnTo>
                    <a:pt x="144426" y="73697"/>
                  </a:lnTo>
                  <a:lnTo>
                    <a:pt x="162855" y="79254"/>
                  </a:lnTo>
                  <a:lnTo>
                    <a:pt x="194843" y="100647"/>
                  </a:lnTo>
                  <a:lnTo>
                    <a:pt x="219214" y="140899"/>
                  </a:lnTo>
                  <a:lnTo>
                    <a:pt x="223672" y="170548"/>
                  </a:lnTo>
                  <a:lnTo>
                    <a:pt x="221983" y="188889"/>
                  </a:lnTo>
                  <a:lnTo>
                    <a:pt x="197904" y="237261"/>
                  </a:lnTo>
                  <a:lnTo>
                    <a:pt x="161926" y="262206"/>
                  </a:lnTo>
                  <a:lnTo>
                    <a:pt x="132283" y="269074"/>
                  </a:lnTo>
                  <a:lnTo>
                    <a:pt x="195519" y="269074"/>
                  </a:lnTo>
                  <a:lnTo>
                    <a:pt x="212215" y="257808"/>
                  </a:lnTo>
                  <a:lnTo>
                    <a:pt x="238705" y="218552"/>
                  </a:lnTo>
                  <a:lnTo>
                    <a:pt x="248424" y="170535"/>
                  </a:lnTo>
                  <a:lnTo>
                    <a:pt x="239969" y="125369"/>
                  </a:lnTo>
                  <a:lnTo>
                    <a:pt x="216617" y="87614"/>
                  </a:lnTo>
                  <a:lnTo>
                    <a:pt x="195995" y="71805"/>
                  </a:lnTo>
                  <a:close/>
                </a:path>
                <a:path w="249555" h="294639">
                  <a:moveTo>
                    <a:pt x="120980" y="88315"/>
                  </a:moveTo>
                  <a:lnTo>
                    <a:pt x="121526" y="168973"/>
                  </a:lnTo>
                  <a:lnTo>
                    <a:pt x="197827" y="204165"/>
                  </a:lnTo>
                  <a:lnTo>
                    <a:pt x="202030" y="195267"/>
                  </a:lnTo>
                  <a:lnTo>
                    <a:pt x="204298" y="186536"/>
                  </a:lnTo>
                  <a:lnTo>
                    <a:pt x="205153" y="177812"/>
                  </a:lnTo>
                  <a:lnTo>
                    <a:pt x="205244" y="167601"/>
                  </a:lnTo>
                  <a:lnTo>
                    <a:pt x="203978" y="154799"/>
                  </a:lnTo>
                  <a:lnTo>
                    <a:pt x="180510" y="111555"/>
                  </a:lnTo>
                  <a:lnTo>
                    <a:pt x="141659" y="90501"/>
                  </a:lnTo>
                  <a:lnTo>
                    <a:pt x="120980" y="88315"/>
                  </a:lnTo>
                  <a:close/>
                </a:path>
                <a:path w="249555" h="294639">
                  <a:moveTo>
                    <a:pt x="31241" y="41681"/>
                  </a:moveTo>
                  <a:lnTo>
                    <a:pt x="30746" y="41681"/>
                  </a:lnTo>
                  <a:lnTo>
                    <a:pt x="30454" y="41795"/>
                  </a:lnTo>
                  <a:lnTo>
                    <a:pt x="88" y="69341"/>
                  </a:lnTo>
                  <a:lnTo>
                    <a:pt x="0" y="69976"/>
                  </a:lnTo>
                  <a:lnTo>
                    <a:pt x="11988" y="90944"/>
                  </a:lnTo>
                  <a:lnTo>
                    <a:pt x="12306" y="91160"/>
                  </a:lnTo>
                  <a:lnTo>
                    <a:pt x="13055" y="91274"/>
                  </a:lnTo>
                  <a:lnTo>
                    <a:pt x="13436" y="91160"/>
                  </a:lnTo>
                  <a:lnTo>
                    <a:pt x="51041" y="56895"/>
                  </a:lnTo>
                  <a:lnTo>
                    <a:pt x="51142" y="55778"/>
                  </a:lnTo>
                  <a:lnTo>
                    <a:pt x="50952" y="55435"/>
                  </a:lnTo>
                  <a:lnTo>
                    <a:pt x="31508" y="41719"/>
                  </a:lnTo>
                  <a:lnTo>
                    <a:pt x="31241" y="41681"/>
                  </a:lnTo>
                  <a:close/>
                </a:path>
                <a:path w="249555" h="294639">
                  <a:moveTo>
                    <a:pt x="218312" y="41681"/>
                  </a:moveTo>
                  <a:lnTo>
                    <a:pt x="217817" y="41681"/>
                  </a:lnTo>
                  <a:lnTo>
                    <a:pt x="217550" y="41719"/>
                  </a:lnTo>
                  <a:lnTo>
                    <a:pt x="198107" y="55435"/>
                  </a:lnTo>
                  <a:lnTo>
                    <a:pt x="197916" y="55778"/>
                  </a:lnTo>
                  <a:lnTo>
                    <a:pt x="197865" y="56540"/>
                  </a:lnTo>
                  <a:lnTo>
                    <a:pt x="198018" y="56895"/>
                  </a:lnTo>
                  <a:lnTo>
                    <a:pt x="235623" y="91160"/>
                  </a:lnTo>
                  <a:lnTo>
                    <a:pt x="235991" y="91274"/>
                  </a:lnTo>
                  <a:lnTo>
                    <a:pt x="236740" y="91160"/>
                  </a:lnTo>
                  <a:lnTo>
                    <a:pt x="237070" y="90944"/>
                  </a:lnTo>
                  <a:lnTo>
                    <a:pt x="249052" y="69976"/>
                  </a:lnTo>
                  <a:lnTo>
                    <a:pt x="248958" y="69341"/>
                  </a:lnTo>
                  <a:lnTo>
                    <a:pt x="218605" y="41795"/>
                  </a:lnTo>
                  <a:lnTo>
                    <a:pt x="218312" y="41681"/>
                  </a:lnTo>
                  <a:close/>
                </a:path>
                <a:path w="249555" h="294639">
                  <a:moveTo>
                    <a:pt x="97675" y="190"/>
                  </a:moveTo>
                  <a:lnTo>
                    <a:pt x="84283" y="15505"/>
                  </a:lnTo>
                  <a:lnTo>
                    <a:pt x="85907" y="21572"/>
                  </a:lnTo>
                  <a:lnTo>
                    <a:pt x="90805" y="27927"/>
                  </a:lnTo>
                  <a:lnTo>
                    <a:pt x="92786" y="29883"/>
                  </a:lnTo>
                  <a:lnTo>
                    <a:pt x="95300" y="30695"/>
                  </a:lnTo>
                  <a:lnTo>
                    <a:pt x="100749" y="30695"/>
                  </a:lnTo>
                  <a:lnTo>
                    <a:pt x="106057" y="30403"/>
                  </a:lnTo>
                  <a:lnTo>
                    <a:pt x="155524" y="30391"/>
                  </a:lnTo>
                  <a:lnTo>
                    <a:pt x="157086" y="29883"/>
                  </a:lnTo>
                  <a:lnTo>
                    <a:pt x="159102" y="27914"/>
                  </a:lnTo>
                  <a:lnTo>
                    <a:pt x="163979" y="21149"/>
                  </a:lnTo>
                  <a:lnTo>
                    <a:pt x="165609" y="14936"/>
                  </a:lnTo>
                  <a:lnTo>
                    <a:pt x="163984" y="8869"/>
                  </a:lnTo>
                  <a:lnTo>
                    <a:pt x="159092" y="2514"/>
                  </a:lnTo>
                  <a:lnTo>
                    <a:pt x="157314" y="761"/>
                  </a:lnTo>
                  <a:lnTo>
                    <a:pt x="156472" y="482"/>
                  </a:lnTo>
                  <a:lnTo>
                    <a:pt x="107403" y="482"/>
                  </a:lnTo>
                  <a:lnTo>
                    <a:pt x="105778" y="457"/>
                  </a:lnTo>
                  <a:lnTo>
                    <a:pt x="99263" y="203"/>
                  </a:lnTo>
                  <a:lnTo>
                    <a:pt x="97675" y="190"/>
                  </a:lnTo>
                  <a:close/>
                </a:path>
                <a:path w="249555" h="294639">
                  <a:moveTo>
                    <a:pt x="155524" y="30391"/>
                  </a:moveTo>
                  <a:lnTo>
                    <a:pt x="135623" y="30391"/>
                  </a:lnTo>
                  <a:lnTo>
                    <a:pt x="143827" y="30403"/>
                  </a:lnTo>
                  <a:lnTo>
                    <a:pt x="149136" y="30695"/>
                  </a:lnTo>
                  <a:lnTo>
                    <a:pt x="154571" y="30695"/>
                  </a:lnTo>
                  <a:lnTo>
                    <a:pt x="155524" y="30391"/>
                  </a:lnTo>
                  <a:close/>
                </a:path>
                <a:path w="249555" h="294639">
                  <a:moveTo>
                    <a:pt x="155016" y="0"/>
                  </a:moveTo>
                  <a:lnTo>
                    <a:pt x="150075" y="0"/>
                  </a:lnTo>
                  <a:lnTo>
                    <a:pt x="144056" y="457"/>
                  </a:lnTo>
                  <a:lnTo>
                    <a:pt x="142519" y="482"/>
                  </a:lnTo>
                  <a:lnTo>
                    <a:pt x="156472" y="482"/>
                  </a:lnTo>
                  <a:lnTo>
                    <a:pt x="1550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3542440" y="4484441"/>
            <a:ext cx="450215" cy="450215"/>
            <a:chOff x="3540852" y="4484440"/>
            <a:chExt cx="450215" cy="450215"/>
          </a:xfrm>
        </p:grpSpPr>
        <p:sp>
          <p:nvSpPr>
            <p:cNvPr id="27" name="object 27"/>
            <p:cNvSpPr/>
            <p:nvPr/>
          </p:nvSpPr>
          <p:spPr>
            <a:xfrm>
              <a:off x="3540852" y="4484440"/>
              <a:ext cx="450215" cy="450215"/>
            </a:xfrm>
            <a:custGeom>
              <a:avLst/>
              <a:gdLst/>
              <a:ahLst/>
              <a:cxnLst/>
              <a:rect l="l" t="t" r="r" b="b"/>
              <a:pathLst>
                <a:path w="450214" h="450214">
                  <a:moveTo>
                    <a:pt x="225069" y="0"/>
                  </a:moveTo>
                  <a:lnTo>
                    <a:pt x="179708" y="4572"/>
                  </a:lnTo>
                  <a:lnTo>
                    <a:pt x="137460" y="17686"/>
                  </a:lnTo>
                  <a:lnTo>
                    <a:pt x="99228" y="38436"/>
                  </a:lnTo>
                  <a:lnTo>
                    <a:pt x="65919" y="65917"/>
                  </a:lnTo>
                  <a:lnTo>
                    <a:pt x="38436" y="99225"/>
                  </a:lnTo>
                  <a:lnTo>
                    <a:pt x="17686" y="137454"/>
                  </a:lnTo>
                  <a:lnTo>
                    <a:pt x="4572" y="179700"/>
                  </a:lnTo>
                  <a:lnTo>
                    <a:pt x="0" y="225056"/>
                  </a:lnTo>
                  <a:lnTo>
                    <a:pt x="4572" y="270413"/>
                  </a:lnTo>
                  <a:lnTo>
                    <a:pt x="17686" y="312658"/>
                  </a:lnTo>
                  <a:lnTo>
                    <a:pt x="38436" y="350887"/>
                  </a:lnTo>
                  <a:lnTo>
                    <a:pt x="65919" y="384195"/>
                  </a:lnTo>
                  <a:lnTo>
                    <a:pt x="99228" y="411677"/>
                  </a:lnTo>
                  <a:lnTo>
                    <a:pt x="137460" y="432427"/>
                  </a:lnTo>
                  <a:lnTo>
                    <a:pt x="179708" y="445541"/>
                  </a:lnTo>
                  <a:lnTo>
                    <a:pt x="225069" y="450113"/>
                  </a:lnTo>
                  <a:lnTo>
                    <a:pt x="270426" y="445541"/>
                  </a:lnTo>
                  <a:lnTo>
                    <a:pt x="312671" y="432427"/>
                  </a:lnTo>
                  <a:lnTo>
                    <a:pt x="350900" y="411677"/>
                  </a:lnTo>
                  <a:lnTo>
                    <a:pt x="384208" y="384195"/>
                  </a:lnTo>
                  <a:lnTo>
                    <a:pt x="411689" y="350887"/>
                  </a:lnTo>
                  <a:lnTo>
                    <a:pt x="432439" y="312658"/>
                  </a:lnTo>
                  <a:lnTo>
                    <a:pt x="445553" y="270413"/>
                  </a:lnTo>
                  <a:lnTo>
                    <a:pt x="450126" y="225056"/>
                  </a:lnTo>
                  <a:lnTo>
                    <a:pt x="445553" y="179700"/>
                  </a:lnTo>
                  <a:lnTo>
                    <a:pt x="432439" y="137454"/>
                  </a:lnTo>
                  <a:lnTo>
                    <a:pt x="411689" y="99225"/>
                  </a:lnTo>
                  <a:lnTo>
                    <a:pt x="384208" y="65917"/>
                  </a:lnTo>
                  <a:lnTo>
                    <a:pt x="350900" y="38436"/>
                  </a:lnTo>
                  <a:lnTo>
                    <a:pt x="312671" y="17686"/>
                  </a:lnTo>
                  <a:lnTo>
                    <a:pt x="270426" y="4572"/>
                  </a:lnTo>
                  <a:lnTo>
                    <a:pt x="225069" y="0"/>
                  </a:lnTo>
                  <a:close/>
                </a:path>
              </a:pathLst>
            </a:custGeom>
            <a:solidFill>
              <a:srgbClr val="EB6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71087" y="4568077"/>
              <a:ext cx="189655" cy="282832"/>
            </a:xfrm>
            <a:prstGeom prst="rect">
              <a:avLst/>
            </a:prstGeom>
          </p:spPr>
        </p:pic>
      </p:grpSp>
      <p:grpSp>
        <p:nvGrpSpPr>
          <p:cNvPr id="29" name="object 29"/>
          <p:cNvGrpSpPr/>
          <p:nvPr/>
        </p:nvGrpSpPr>
        <p:grpSpPr>
          <a:xfrm>
            <a:off x="4989614" y="4484441"/>
            <a:ext cx="450215" cy="450215"/>
            <a:chOff x="4988026" y="4484440"/>
            <a:chExt cx="450215" cy="450215"/>
          </a:xfrm>
        </p:grpSpPr>
        <p:sp>
          <p:nvSpPr>
            <p:cNvPr id="30" name="object 30"/>
            <p:cNvSpPr/>
            <p:nvPr/>
          </p:nvSpPr>
          <p:spPr>
            <a:xfrm>
              <a:off x="4988026" y="4484440"/>
              <a:ext cx="450215" cy="450215"/>
            </a:xfrm>
            <a:custGeom>
              <a:avLst/>
              <a:gdLst/>
              <a:ahLst/>
              <a:cxnLst/>
              <a:rect l="l" t="t" r="r" b="b"/>
              <a:pathLst>
                <a:path w="450214" h="450214">
                  <a:moveTo>
                    <a:pt x="225069" y="0"/>
                  </a:moveTo>
                  <a:lnTo>
                    <a:pt x="179708" y="4572"/>
                  </a:lnTo>
                  <a:lnTo>
                    <a:pt x="137460" y="17686"/>
                  </a:lnTo>
                  <a:lnTo>
                    <a:pt x="99228" y="38436"/>
                  </a:lnTo>
                  <a:lnTo>
                    <a:pt x="65919" y="65917"/>
                  </a:lnTo>
                  <a:lnTo>
                    <a:pt x="38436" y="99225"/>
                  </a:lnTo>
                  <a:lnTo>
                    <a:pt x="17686" y="137454"/>
                  </a:lnTo>
                  <a:lnTo>
                    <a:pt x="4572" y="179700"/>
                  </a:lnTo>
                  <a:lnTo>
                    <a:pt x="0" y="225056"/>
                  </a:lnTo>
                  <a:lnTo>
                    <a:pt x="4572" y="270413"/>
                  </a:lnTo>
                  <a:lnTo>
                    <a:pt x="17686" y="312658"/>
                  </a:lnTo>
                  <a:lnTo>
                    <a:pt x="38436" y="350887"/>
                  </a:lnTo>
                  <a:lnTo>
                    <a:pt x="65919" y="384195"/>
                  </a:lnTo>
                  <a:lnTo>
                    <a:pt x="99228" y="411677"/>
                  </a:lnTo>
                  <a:lnTo>
                    <a:pt x="137460" y="432427"/>
                  </a:lnTo>
                  <a:lnTo>
                    <a:pt x="179708" y="445541"/>
                  </a:lnTo>
                  <a:lnTo>
                    <a:pt x="225069" y="450113"/>
                  </a:lnTo>
                  <a:lnTo>
                    <a:pt x="270426" y="445541"/>
                  </a:lnTo>
                  <a:lnTo>
                    <a:pt x="312671" y="432427"/>
                  </a:lnTo>
                  <a:lnTo>
                    <a:pt x="350900" y="411677"/>
                  </a:lnTo>
                  <a:lnTo>
                    <a:pt x="384208" y="384195"/>
                  </a:lnTo>
                  <a:lnTo>
                    <a:pt x="411689" y="350887"/>
                  </a:lnTo>
                  <a:lnTo>
                    <a:pt x="432439" y="312658"/>
                  </a:lnTo>
                  <a:lnTo>
                    <a:pt x="445553" y="270413"/>
                  </a:lnTo>
                  <a:lnTo>
                    <a:pt x="450126" y="225056"/>
                  </a:lnTo>
                  <a:lnTo>
                    <a:pt x="445553" y="179700"/>
                  </a:lnTo>
                  <a:lnTo>
                    <a:pt x="432439" y="137454"/>
                  </a:lnTo>
                  <a:lnTo>
                    <a:pt x="411689" y="99225"/>
                  </a:lnTo>
                  <a:lnTo>
                    <a:pt x="384208" y="65917"/>
                  </a:lnTo>
                  <a:lnTo>
                    <a:pt x="350900" y="38436"/>
                  </a:lnTo>
                  <a:lnTo>
                    <a:pt x="312671" y="17686"/>
                  </a:lnTo>
                  <a:lnTo>
                    <a:pt x="270426" y="4572"/>
                  </a:lnTo>
                  <a:lnTo>
                    <a:pt x="225069" y="0"/>
                  </a:lnTo>
                  <a:close/>
                </a:path>
              </a:pathLst>
            </a:custGeom>
            <a:solidFill>
              <a:srgbClr val="EB6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067516" y="4568952"/>
              <a:ext cx="292735" cy="282575"/>
            </a:xfrm>
            <a:custGeom>
              <a:avLst/>
              <a:gdLst/>
              <a:ahLst/>
              <a:cxnLst/>
              <a:rect l="l" t="t" r="r" b="b"/>
              <a:pathLst>
                <a:path w="292735" h="282575">
                  <a:moveTo>
                    <a:pt x="99136" y="92544"/>
                  </a:moveTo>
                  <a:lnTo>
                    <a:pt x="91681" y="85077"/>
                  </a:lnTo>
                  <a:lnTo>
                    <a:pt x="73279" y="85077"/>
                  </a:lnTo>
                  <a:lnTo>
                    <a:pt x="65811" y="92544"/>
                  </a:lnTo>
                  <a:lnTo>
                    <a:pt x="65811" y="110947"/>
                  </a:lnTo>
                  <a:lnTo>
                    <a:pt x="73279" y="118402"/>
                  </a:lnTo>
                  <a:lnTo>
                    <a:pt x="91681" y="118402"/>
                  </a:lnTo>
                  <a:lnTo>
                    <a:pt x="99136" y="110947"/>
                  </a:lnTo>
                  <a:lnTo>
                    <a:pt x="99136" y="101739"/>
                  </a:lnTo>
                  <a:lnTo>
                    <a:pt x="99136" y="92544"/>
                  </a:lnTo>
                  <a:close/>
                </a:path>
                <a:path w="292735" h="282575">
                  <a:moveTo>
                    <a:pt x="207010" y="183210"/>
                  </a:moveTo>
                  <a:lnTo>
                    <a:pt x="203250" y="180174"/>
                  </a:lnTo>
                  <a:lnTo>
                    <a:pt x="199478" y="177114"/>
                  </a:lnTo>
                  <a:lnTo>
                    <a:pt x="193433" y="178257"/>
                  </a:lnTo>
                  <a:lnTo>
                    <a:pt x="189255" y="181965"/>
                  </a:lnTo>
                  <a:lnTo>
                    <a:pt x="164782" y="196799"/>
                  </a:lnTo>
                  <a:lnTo>
                    <a:pt x="137401" y="201739"/>
                  </a:lnTo>
                  <a:lnTo>
                    <a:pt x="110020" y="196799"/>
                  </a:lnTo>
                  <a:lnTo>
                    <a:pt x="85547" y="181965"/>
                  </a:lnTo>
                  <a:lnTo>
                    <a:pt x="81368" y="178257"/>
                  </a:lnTo>
                  <a:lnTo>
                    <a:pt x="75336" y="177114"/>
                  </a:lnTo>
                  <a:lnTo>
                    <a:pt x="67792" y="183210"/>
                  </a:lnTo>
                  <a:lnTo>
                    <a:pt x="68541" y="190322"/>
                  </a:lnTo>
                  <a:lnTo>
                    <a:pt x="73837" y="195059"/>
                  </a:lnTo>
                  <a:lnTo>
                    <a:pt x="103835" y="213245"/>
                  </a:lnTo>
                  <a:lnTo>
                    <a:pt x="137401" y="219303"/>
                  </a:lnTo>
                  <a:lnTo>
                    <a:pt x="170967" y="213245"/>
                  </a:lnTo>
                  <a:lnTo>
                    <a:pt x="200964" y="195059"/>
                  </a:lnTo>
                  <a:lnTo>
                    <a:pt x="206273" y="190322"/>
                  </a:lnTo>
                  <a:lnTo>
                    <a:pt x="207010" y="183210"/>
                  </a:lnTo>
                  <a:close/>
                </a:path>
                <a:path w="292735" h="282575">
                  <a:moveTo>
                    <a:pt x="209003" y="92532"/>
                  </a:moveTo>
                  <a:lnTo>
                    <a:pt x="201549" y="85077"/>
                  </a:lnTo>
                  <a:lnTo>
                    <a:pt x="192341" y="85077"/>
                  </a:lnTo>
                  <a:lnTo>
                    <a:pt x="183146" y="85077"/>
                  </a:lnTo>
                  <a:lnTo>
                    <a:pt x="175679" y="92532"/>
                  </a:lnTo>
                  <a:lnTo>
                    <a:pt x="175679" y="110934"/>
                  </a:lnTo>
                  <a:lnTo>
                    <a:pt x="183146" y="118389"/>
                  </a:lnTo>
                  <a:lnTo>
                    <a:pt x="201549" y="118389"/>
                  </a:lnTo>
                  <a:lnTo>
                    <a:pt x="209003" y="110934"/>
                  </a:lnTo>
                  <a:lnTo>
                    <a:pt x="209003" y="92532"/>
                  </a:lnTo>
                  <a:close/>
                </a:path>
                <a:path w="292735" h="282575">
                  <a:moveTo>
                    <a:pt x="292569" y="119253"/>
                  </a:moveTo>
                  <a:lnTo>
                    <a:pt x="291084" y="111848"/>
                  </a:lnTo>
                  <a:lnTo>
                    <a:pt x="287007" y="105816"/>
                  </a:lnTo>
                  <a:lnTo>
                    <a:pt x="280962" y="101739"/>
                  </a:lnTo>
                  <a:lnTo>
                    <a:pt x="273558" y="100241"/>
                  </a:lnTo>
                  <a:lnTo>
                    <a:pt x="271208" y="100380"/>
                  </a:lnTo>
                  <a:lnTo>
                    <a:pt x="269024" y="93230"/>
                  </a:lnTo>
                  <a:lnTo>
                    <a:pt x="233121" y="36804"/>
                  </a:lnTo>
                  <a:lnTo>
                    <a:pt x="197840" y="12420"/>
                  </a:lnTo>
                  <a:lnTo>
                    <a:pt x="157200" y="0"/>
                  </a:lnTo>
                  <a:lnTo>
                    <a:pt x="114300" y="482"/>
                  </a:lnTo>
                  <a:lnTo>
                    <a:pt x="72237" y="14833"/>
                  </a:lnTo>
                  <a:lnTo>
                    <a:pt x="36817" y="41681"/>
                  </a:lnTo>
                  <a:lnTo>
                    <a:pt x="12420" y="76974"/>
                  </a:lnTo>
                  <a:lnTo>
                    <a:pt x="0" y="117614"/>
                  </a:lnTo>
                  <a:lnTo>
                    <a:pt x="482" y="160515"/>
                  </a:lnTo>
                  <a:lnTo>
                    <a:pt x="14833" y="202577"/>
                  </a:lnTo>
                  <a:lnTo>
                    <a:pt x="51587" y="246532"/>
                  </a:lnTo>
                  <a:lnTo>
                    <a:pt x="101053" y="271348"/>
                  </a:lnTo>
                  <a:lnTo>
                    <a:pt x="104038" y="277939"/>
                  </a:lnTo>
                  <a:lnTo>
                    <a:pt x="110667" y="282536"/>
                  </a:lnTo>
                  <a:lnTo>
                    <a:pt x="156413" y="282536"/>
                  </a:lnTo>
                  <a:lnTo>
                    <a:pt x="163830" y="281051"/>
                  </a:lnTo>
                  <a:lnTo>
                    <a:pt x="169875" y="276974"/>
                  </a:lnTo>
                  <a:lnTo>
                    <a:pt x="173951" y="270929"/>
                  </a:lnTo>
                  <a:lnTo>
                    <a:pt x="175437" y="263525"/>
                  </a:lnTo>
                  <a:lnTo>
                    <a:pt x="173951" y="256120"/>
                  </a:lnTo>
                  <a:lnTo>
                    <a:pt x="169875" y="250075"/>
                  </a:lnTo>
                  <a:lnTo>
                    <a:pt x="163830" y="245999"/>
                  </a:lnTo>
                  <a:lnTo>
                    <a:pt x="156413" y="244500"/>
                  </a:lnTo>
                  <a:lnTo>
                    <a:pt x="112293" y="244500"/>
                  </a:lnTo>
                  <a:lnTo>
                    <a:pt x="106883" y="247370"/>
                  </a:lnTo>
                  <a:lnTo>
                    <a:pt x="103403" y="251828"/>
                  </a:lnTo>
                  <a:lnTo>
                    <a:pt x="81965" y="243141"/>
                  </a:lnTo>
                  <a:lnTo>
                    <a:pt x="62471" y="230378"/>
                  </a:lnTo>
                  <a:lnTo>
                    <a:pt x="45580" y="213741"/>
                  </a:lnTo>
                  <a:lnTo>
                    <a:pt x="31991" y="193446"/>
                  </a:lnTo>
                  <a:lnTo>
                    <a:pt x="18465" y="148018"/>
                  </a:lnTo>
                  <a:lnTo>
                    <a:pt x="23241" y="102501"/>
                  </a:lnTo>
                  <a:lnTo>
                    <a:pt x="44729" y="62090"/>
                  </a:lnTo>
                  <a:lnTo>
                    <a:pt x="81356" y="31991"/>
                  </a:lnTo>
                  <a:lnTo>
                    <a:pt x="126796" y="18465"/>
                  </a:lnTo>
                  <a:lnTo>
                    <a:pt x="172300" y="23241"/>
                  </a:lnTo>
                  <a:lnTo>
                    <a:pt x="212712" y="44729"/>
                  </a:lnTo>
                  <a:lnTo>
                    <a:pt x="242811" y="81356"/>
                  </a:lnTo>
                  <a:lnTo>
                    <a:pt x="254838" y="115925"/>
                  </a:lnTo>
                  <a:lnTo>
                    <a:pt x="254546" y="119253"/>
                  </a:lnTo>
                  <a:lnTo>
                    <a:pt x="254546" y="172504"/>
                  </a:lnTo>
                  <a:lnTo>
                    <a:pt x="256044" y="179908"/>
                  </a:lnTo>
                  <a:lnTo>
                    <a:pt x="260121" y="185953"/>
                  </a:lnTo>
                  <a:lnTo>
                    <a:pt x="266153" y="190030"/>
                  </a:lnTo>
                  <a:lnTo>
                    <a:pt x="273558" y="191516"/>
                  </a:lnTo>
                  <a:lnTo>
                    <a:pt x="280962" y="190030"/>
                  </a:lnTo>
                  <a:lnTo>
                    <a:pt x="287007" y="185953"/>
                  </a:lnTo>
                  <a:lnTo>
                    <a:pt x="291084" y="179908"/>
                  </a:lnTo>
                  <a:lnTo>
                    <a:pt x="292569" y="172504"/>
                  </a:lnTo>
                  <a:lnTo>
                    <a:pt x="292569" y="11925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3C1B4F68-41D7-A34C-83C2-B7941256EA7A}"/>
              </a:ext>
            </a:extLst>
          </p:cNvPr>
          <p:cNvGrpSpPr/>
          <p:nvPr/>
        </p:nvGrpSpPr>
        <p:grpSpPr>
          <a:xfrm>
            <a:off x="6065837" y="2554606"/>
            <a:ext cx="963294" cy="963294"/>
            <a:chOff x="7993837" y="2984500"/>
            <a:chExt cx="963294" cy="963294"/>
          </a:xfrm>
        </p:grpSpPr>
        <p:sp>
          <p:nvSpPr>
            <p:cNvPr id="32" name="object 32"/>
            <p:cNvSpPr/>
            <p:nvPr/>
          </p:nvSpPr>
          <p:spPr>
            <a:xfrm>
              <a:off x="7993837" y="2984500"/>
              <a:ext cx="963294" cy="963294"/>
            </a:xfrm>
            <a:custGeom>
              <a:avLst/>
              <a:gdLst/>
              <a:ahLst/>
              <a:cxnLst/>
              <a:rect l="l" t="t" r="r" b="b"/>
              <a:pathLst>
                <a:path w="963295" h="963295">
                  <a:moveTo>
                    <a:pt x="481444" y="0"/>
                  </a:moveTo>
                  <a:lnTo>
                    <a:pt x="432218" y="2485"/>
                  </a:lnTo>
                  <a:lnTo>
                    <a:pt x="384414" y="9781"/>
                  </a:lnTo>
                  <a:lnTo>
                    <a:pt x="338275" y="21645"/>
                  </a:lnTo>
                  <a:lnTo>
                    <a:pt x="294042" y="37835"/>
                  </a:lnTo>
                  <a:lnTo>
                    <a:pt x="251956" y="58109"/>
                  </a:lnTo>
                  <a:lnTo>
                    <a:pt x="212261" y="82225"/>
                  </a:lnTo>
                  <a:lnTo>
                    <a:pt x="175198" y="109941"/>
                  </a:lnTo>
                  <a:lnTo>
                    <a:pt x="141009" y="141016"/>
                  </a:lnTo>
                  <a:lnTo>
                    <a:pt x="109936" y="175206"/>
                  </a:lnTo>
                  <a:lnTo>
                    <a:pt x="82221" y="212270"/>
                  </a:lnTo>
                  <a:lnTo>
                    <a:pt x="58106" y="251966"/>
                  </a:lnTo>
                  <a:lnTo>
                    <a:pt x="37833" y="294052"/>
                  </a:lnTo>
                  <a:lnTo>
                    <a:pt x="21644" y="338286"/>
                  </a:lnTo>
                  <a:lnTo>
                    <a:pt x="9781" y="384427"/>
                  </a:lnTo>
                  <a:lnTo>
                    <a:pt x="2485" y="432231"/>
                  </a:lnTo>
                  <a:lnTo>
                    <a:pt x="0" y="481456"/>
                  </a:lnTo>
                  <a:lnTo>
                    <a:pt x="2485" y="530682"/>
                  </a:lnTo>
                  <a:lnTo>
                    <a:pt x="9781" y="578486"/>
                  </a:lnTo>
                  <a:lnTo>
                    <a:pt x="21644" y="624627"/>
                  </a:lnTo>
                  <a:lnTo>
                    <a:pt x="37833" y="668861"/>
                  </a:lnTo>
                  <a:lnTo>
                    <a:pt x="58106" y="710947"/>
                  </a:lnTo>
                  <a:lnTo>
                    <a:pt x="82221" y="750643"/>
                  </a:lnTo>
                  <a:lnTo>
                    <a:pt x="109936" y="787707"/>
                  </a:lnTo>
                  <a:lnTo>
                    <a:pt x="141009" y="821897"/>
                  </a:lnTo>
                  <a:lnTo>
                    <a:pt x="175198" y="852972"/>
                  </a:lnTo>
                  <a:lnTo>
                    <a:pt x="212261" y="880688"/>
                  </a:lnTo>
                  <a:lnTo>
                    <a:pt x="251956" y="904804"/>
                  </a:lnTo>
                  <a:lnTo>
                    <a:pt x="294042" y="925078"/>
                  </a:lnTo>
                  <a:lnTo>
                    <a:pt x="338275" y="941268"/>
                  </a:lnTo>
                  <a:lnTo>
                    <a:pt x="384414" y="953132"/>
                  </a:lnTo>
                  <a:lnTo>
                    <a:pt x="432218" y="960428"/>
                  </a:lnTo>
                  <a:lnTo>
                    <a:pt x="481444" y="962913"/>
                  </a:lnTo>
                  <a:lnTo>
                    <a:pt x="530670" y="960428"/>
                  </a:lnTo>
                  <a:lnTo>
                    <a:pt x="578474" y="953132"/>
                  </a:lnTo>
                  <a:lnTo>
                    <a:pt x="624614" y="941268"/>
                  </a:lnTo>
                  <a:lnTo>
                    <a:pt x="668848" y="925078"/>
                  </a:lnTo>
                  <a:lnTo>
                    <a:pt x="710934" y="904804"/>
                  </a:lnTo>
                  <a:lnTo>
                    <a:pt x="750630" y="880688"/>
                  </a:lnTo>
                  <a:lnTo>
                    <a:pt x="787695" y="852972"/>
                  </a:lnTo>
                  <a:lnTo>
                    <a:pt x="821885" y="821897"/>
                  </a:lnTo>
                  <a:lnTo>
                    <a:pt x="852959" y="787707"/>
                  </a:lnTo>
                  <a:lnTo>
                    <a:pt x="880675" y="750643"/>
                  </a:lnTo>
                  <a:lnTo>
                    <a:pt x="904791" y="710947"/>
                  </a:lnTo>
                  <a:lnTo>
                    <a:pt x="925065" y="668861"/>
                  </a:lnTo>
                  <a:lnTo>
                    <a:pt x="941255" y="624627"/>
                  </a:lnTo>
                  <a:lnTo>
                    <a:pt x="953119" y="578486"/>
                  </a:lnTo>
                  <a:lnTo>
                    <a:pt x="960415" y="530682"/>
                  </a:lnTo>
                  <a:lnTo>
                    <a:pt x="962901" y="481456"/>
                  </a:lnTo>
                  <a:lnTo>
                    <a:pt x="960415" y="432231"/>
                  </a:lnTo>
                  <a:lnTo>
                    <a:pt x="953119" y="384427"/>
                  </a:lnTo>
                  <a:lnTo>
                    <a:pt x="941255" y="338286"/>
                  </a:lnTo>
                  <a:lnTo>
                    <a:pt x="925065" y="294052"/>
                  </a:lnTo>
                  <a:lnTo>
                    <a:pt x="904791" y="251966"/>
                  </a:lnTo>
                  <a:lnTo>
                    <a:pt x="880675" y="212270"/>
                  </a:lnTo>
                  <a:lnTo>
                    <a:pt x="852959" y="175206"/>
                  </a:lnTo>
                  <a:lnTo>
                    <a:pt x="821885" y="141016"/>
                  </a:lnTo>
                  <a:lnTo>
                    <a:pt x="787695" y="109941"/>
                  </a:lnTo>
                  <a:lnTo>
                    <a:pt x="750630" y="82225"/>
                  </a:lnTo>
                  <a:lnTo>
                    <a:pt x="710934" y="58109"/>
                  </a:lnTo>
                  <a:lnTo>
                    <a:pt x="668848" y="37835"/>
                  </a:lnTo>
                  <a:lnTo>
                    <a:pt x="624614" y="21645"/>
                  </a:lnTo>
                  <a:lnTo>
                    <a:pt x="578474" y="9781"/>
                  </a:lnTo>
                  <a:lnTo>
                    <a:pt x="530670" y="2485"/>
                  </a:lnTo>
                  <a:lnTo>
                    <a:pt x="481444" y="0"/>
                  </a:lnTo>
                  <a:close/>
                </a:path>
              </a:pathLst>
            </a:custGeom>
            <a:solidFill>
              <a:srgbClr val="EB6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 txBox="1"/>
            <p:nvPr/>
          </p:nvSpPr>
          <p:spPr>
            <a:xfrm>
              <a:off x="8036256" y="3199533"/>
              <a:ext cx="878457" cy="24301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algn="dist">
                <a:spcBef>
                  <a:spcPts val="95"/>
                </a:spcBef>
              </a:pPr>
              <a:r>
                <a:rPr sz="1500" b="1" spc="-5" dirty="0">
                  <a:solidFill>
                    <a:srgbClr val="FFFFFF"/>
                  </a:solidFill>
                  <a:latin typeface="Yu Gothic"/>
                  <a:cs typeface="Yu Gothic"/>
                </a:rPr>
                <a:t>お見</a:t>
              </a:r>
              <a:r>
                <a:rPr sz="1500" b="1" spc="-185" dirty="0">
                  <a:solidFill>
                    <a:srgbClr val="FFFFFF"/>
                  </a:solidFill>
                  <a:latin typeface="Yu Gothic"/>
                  <a:cs typeface="Yu Gothic"/>
                </a:rPr>
                <a:t>積</a:t>
              </a:r>
              <a:r>
                <a:rPr sz="1500" b="1" spc="-5" dirty="0">
                  <a:solidFill>
                    <a:srgbClr val="FFFFFF"/>
                  </a:solidFill>
                  <a:latin typeface="Yu Gothic"/>
                  <a:cs typeface="Yu Gothic"/>
                </a:rPr>
                <a:t>り</a:t>
              </a:r>
              <a:endParaRPr sz="1500" dirty="0">
                <a:latin typeface="Yu Gothic"/>
                <a:cs typeface="Yu Gothic"/>
              </a:endParaRPr>
            </a:p>
          </p:txBody>
        </p:sp>
        <p:sp>
          <p:nvSpPr>
            <p:cNvPr id="34" name="object 34"/>
            <p:cNvSpPr txBox="1"/>
            <p:nvPr/>
          </p:nvSpPr>
          <p:spPr>
            <a:xfrm>
              <a:off x="8129663" y="3441700"/>
              <a:ext cx="691641" cy="386644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/>
            <a:p>
              <a:pPr marL="12700">
                <a:spcBef>
                  <a:spcPts val="135"/>
                </a:spcBef>
              </a:pPr>
              <a:r>
                <a:rPr sz="2400" b="1" spc="35" dirty="0">
                  <a:solidFill>
                    <a:srgbClr val="FFFFFF"/>
                  </a:solidFill>
                  <a:latin typeface="Yu Gothic"/>
                  <a:cs typeface="Yu Gothic"/>
                </a:rPr>
                <a:t>無料</a:t>
              </a:r>
              <a:endParaRPr sz="2400" dirty="0">
                <a:latin typeface="Yu Gothic"/>
                <a:cs typeface="Yu Gothic"/>
              </a:endParaRPr>
            </a:p>
          </p:txBody>
        </p:sp>
      </p:grpSp>
      <p:sp>
        <p:nvSpPr>
          <p:cNvPr id="38" name="object 9">
            <a:extLst>
              <a:ext uri="{FF2B5EF4-FFF2-40B4-BE49-F238E27FC236}">
                <a16:creationId xmlns:a16="http://schemas.microsoft.com/office/drawing/2014/main" id="{62C5538E-F1E3-B24E-8C03-33145B9AD2B8}"/>
              </a:ext>
            </a:extLst>
          </p:cNvPr>
          <p:cNvSpPr txBox="1">
            <a:spLocks/>
          </p:cNvSpPr>
          <p:nvPr/>
        </p:nvSpPr>
        <p:spPr>
          <a:xfrm>
            <a:off x="1272098" y="3293361"/>
            <a:ext cx="5103333" cy="12691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marL="0">
              <a:defRPr sz="8450" b="1" i="0">
                <a:solidFill>
                  <a:srgbClr val="221815"/>
                </a:solidFill>
                <a:latin typeface="Yu Gothic"/>
                <a:ea typeface="+mn-ea"/>
                <a:cs typeface="Yu Gothic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60960">
              <a:lnSpc>
                <a:spcPts val="9810"/>
              </a:lnSpc>
              <a:spcBef>
                <a:spcPts val="95"/>
              </a:spcBef>
            </a:pPr>
            <a:r>
              <a:rPr lang="en-US" altLang="ja-JP" sz="8800" spc="15" dirty="0">
                <a:solidFill>
                  <a:srgbClr val="FFF100"/>
                </a:solidFill>
              </a:rPr>
              <a:t>¥50,000~</a:t>
            </a:r>
            <a:endParaRPr lang="en-US" altLang="ja-JP" sz="8800" dirty="0"/>
          </a:p>
        </p:txBody>
      </p:sp>
      <p:sp>
        <p:nvSpPr>
          <p:cNvPr id="40" name="object 3">
            <a:extLst>
              <a:ext uri="{FF2B5EF4-FFF2-40B4-BE49-F238E27FC236}">
                <a16:creationId xmlns:a16="http://schemas.microsoft.com/office/drawing/2014/main" id="{99C22116-284A-D74D-B43F-768D1AEB5068}"/>
              </a:ext>
            </a:extLst>
          </p:cNvPr>
          <p:cNvSpPr txBox="1"/>
          <p:nvPr/>
        </p:nvSpPr>
        <p:spPr>
          <a:xfrm>
            <a:off x="611481" y="5329308"/>
            <a:ext cx="6362219" cy="550792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algn="dist">
              <a:spcBef>
                <a:spcPts val="715"/>
              </a:spcBef>
            </a:pPr>
            <a:r>
              <a:rPr lang="ja-JP" altLang="en-US" sz="3200" b="1" spc="-20">
                <a:solidFill>
                  <a:srgbClr val="EB6100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Yu Gothic"/>
              </a:rPr>
              <a:t>自</a:t>
            </a:r>
            <a:r>
              <a:rPr lang="ja-JP" altLang="en-US" sz="3200" b="1">
                <a:solidFill>
                  <a:srgbClr val="EB6100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Yu Gothic"/>
              </a:rPr>
              <a:t>家発電</a:t>
            </a:r>
            <a:r>
              <a:rPr lang="ja-JP" altLang="en-US" sz="3200" b="1" spc="-275">
                <a:solidFill>
                  <a:srgbClr val="EB6100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Yu Gothic"/>
              </a:rPr>
              <a:t>屋</a:t>
            </a:r>
            <a:r>
              <a:rPr lang="ja-JP" altLang="en-US" sz="3200" b="1" spc="-425">
                <a:solidFill>
                  <a:srgbClr val="EB6100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Yu Gothic"/>
              </a:rPr>
              <a:t>さ</a:t>
            </a:r>
            <a:r>
              <a:rPr lang="ja-JP" altLang="en-US" sz="3200" b="1" spc="-160">
                <a:solidFill>
                  <a:srgbClr val="EB6100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Yu Gothic"/>
              </a:rPr>
              <a:t>ん</a:t>
            </a:r>
            <a:r>
              <a:rPr lang="ja-JP" altLang="en-US" sz="3200" b="1" spc="-125">
                <a:solidFill>
                  <a:srgbClr val="EB6100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Yu Gothic"/>
              </a:rPr>
              <a:t>に</a:t>
            </a:r>
            <a:r>
              <a:rPr lang="ja-JP" altLang="en-US" sz="3200" b="1">
                <a:solidFill>
                  <a:srgbClr val="EB6100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Yu Gothic"/>
              </a:rPr>
              <a:t>お</a:t>
            </a:r>
            <a:r>
              <a:rPr lang="ja-JP" altLang="en-US" sz="3200" b="1" spc="45">
                <a:solidFill>
                  <a:srgbClr val="EB6100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Yu Gothic"/>
              </a:rPr>
              <a:t>任</a:t>
            </a:r>
            <a:r>
              <a:rPr lang="ja-JP" altLang="en-US" sz="3200" b="1" spc="-400">
                <a:solidFill>
                  <a:srgbClr val="EB6100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Yu Gothic"/>
              </a:rPr>
              <a:t>せ</a:t>
            </a:r>
            <a:r>
              <a:rPr lang="ja-JP" altLang="en-US" sz="3200" b="1" spc="-605">
                <a:solidFill>
                  <a:srgbClr val="EB6100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Yu Gothic"/>
              </a:rPr>
              <a:t>く</a:t>
            </a:r>
            <a:r>
              <a:rPr lang="ja-JP" altLang="en-US" sz="3200" b="1" spc="-285">
                <a:solidFill>
                  <a:srgbClr val="EB6100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Yu Gothic"/>
              </a:rPr>
              <a:t>だ</a:t>
            </a:r>
            <a:r>
              <a:rPr lang="ja-JP" altLang="en-US" sz="3200" b="1" spc="-380">
                <a:solidFill>
                  <a:srgbClr val="EB6100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Yu Gothic"/>
              </a:rPr>
              <a:t>さ</a:t>
            </a:r>
            <a:r>
              <a:rPr lang="ja-JP" altLang="en-US" sz="3200" b="1">
                <a:solidFill>
                  <a:srgbClr val="EB6100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Yu Gothic"/>
              </a:rPr>
              <a:t>い</a:t>
            </a:r>
            <a:r>
              <a:rPr lang="en-US" altLang="ja-JP" sz="3200" b="1" dirty="0">
                <a:solidFill>
                  <a:srgbClr val="EB6100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Yu Gothic"/>
              </a:rPr>
              <a:t>!!</a:t>
            </a:r>
            <a:endParaRPr lang="ja-JP" altLang="en-US" sz="3200" b="1">
              <a:latin typeface="Yu Gothic UI" panose="020B0500000000000000" pitchFamily="34" charset="-128"/>
              <a:ea typeface="Yu Gothic UI" panose="020B0500000000000000" pitchFamily="34" charset="-128"/>
              <a:cs typeface="Yu Gothic"/>
            </a:endParaRPr>
          </a:p>
        </p:txBody>
      </p:sp>
      <p:sp>
        <p:nvSpPr>
          <p:cNvPr id="41" name="object 3">
            <a:extLst>
              <a:ext uri="{FF2B5EF4-FFF2-40B4-BE49-F238E27FC236}">
                <a16:creationId xmlns:a16="http://schemas.microsoft.com/office/drawing/2014/main" id="{C18E087C-59FE-F645-9F2A-3819761C62FF}"/>
              </a:ext>
            </a:extLst>
          </p:cNvPr>
          <p:cNvSpPr txBox="1"/>
          <p:nvPr/>
        </p:nvSpPr>
        <p:spPr>
          <a:xfrm>
            <a:off x="848677" y="5880100"/>
            <a:ext cx="5837649" cy="512769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316990" marR="1017905" indent="-210185" algn="dist">
              <a:lnSpc>
                <a:spcPct val="107700"/>
              </a:lnSpc>
              <a:spcBef>
                <a:spcPts val="270"/>
              </a:spcBef>
            </a:pPr>
            <a:r>
              <a:rPr lang="ja-JP" altLang="en-US" sz="1300" b="1" spc="5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自</a:t>
            </a:r>
            <a:r>
              <a:rPr lang="ja-JP" altLang="en-US" sz="1300" b="1" spc="15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家発電設</a:t>
            </a:r>
            <a:r>
              <a:rPr lang="ja-JP" altLang="en-US" sz="1300" b="1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備</a:t>
            </a:r>
            <a:r>
              <a:rPr lang="ja-JP" altLang="en-US" sz="1300" b="1" spc="5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の</a:t>
            </a:r>
            <a:r>
              <a:rPr lang="ja-JP" altLang="en-US" sz="1300" b="1" spc="15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販売</a:t>
            </a:r>
            <a:r>
              <a:rPr lang="ja-JP" altLang="en-US" sz="1300" b="1" spc="-45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・</a:t>
            </a:r>
            <a:r>
              <a:rPr lang="ja-JP" altLang="en-US" sz="1300" b="1" spc="-165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メ</a:t>
            </a:r>
            <a:r>
              <a:rPr lang="ja-JP" altLang="en-US" sz="1300" b="1" spc="-90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ン</a:t>
            </a:r>
            <a:r>
              <a:rPr lang="ja-JP" altLang="en-US" sz="1300" b="1" spc="-70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テ</a:t>
            </a:r>
            <a:r>
              <a:rPr lang="ja-JP" altLang="en-US" sz="1300" b="1" spc="-114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ナ</a:t>
            </a:r>
            <a:r>
              <a:rPr lang="ja-JP" altLang="en-US" sz="1300" b="1" spc="-105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ン</a:t>
            </a:r>
            <a:r>
              <a:rPr lang="ja-JP" altLang="en-US" sz="1300" b="1" spc="-80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ス</a:t>
            </a:r>
            <a:r>
              <a:rPr lang="ja-JP" altLang="en-US" sz="1300" b="1" spc="-35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を</a:t>
            </a:r>
            <a:r>
              <a:rPr lang="ja-JP" altLang="en-US" sz="1300" b="1" spc="15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全</a:t>
            </a:r>
            <a:r>
              <a:rPr lang="ja-JP" altLang="en-US" sz="1300" b="1" spc="-30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国</a:t>
            </a:r>
            <a:r>
              <a:rPr lang="ja-JP" altLang="en-US" sz="1300" b="1" spc="10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で</a:t>
            </a:r>
            <a:r>
              <a:rPr lang="ja-JP" altLang="en-US" sz="1300" b="1" spc="-130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行</a:t>
            </a:r>
            <a:r>
              <a:rPr lang="ja-JP" altLang="en-US" sz="1300" b="1" spc="-180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っ</a:t>
            </a:r>
            <a:r>
              <a:rPr lang="ja-JP" altLang="en-US" sz="1300" b="1" spc="-50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て</a:t>
            </a:r>
            <a:r>
              <a:rPr lang="ja-JP" altLang="en-US" sz="1300" b="1" spc="-130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お</a:t>
            </a:r>
            <a:r>
              <a:rPr lang="ja-JP" altLang="en-US" sz="1300" b="1" spc="-229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り</a:t>
            </a:r>
            <a:r>
              <a:rPr lang="ja-JP" altLang="en-US" sz="1300" b="1" spc="-105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ま</a:t>
            </a:r>
            <a:r>
              <a:rPr lang="ja-JP" altLang="en-US" sz="1300" b="1" spc="-150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す</a:t>
            </a:r>
            <a:r>
              <a:rPr lang="ja-JP" altLang="en-US" sz="1300" b="1" spc="10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。</a:t>
            </a:r>
            <a:endParaRPr lang="en-US" altLang="ja-JP" sz="1300" b="1" spc="10" dirty="0">
              <a:solidFill>
                <a:srgbClr val="221815"/>
              </a:solidFill>
              <a:latin typeface="Yu Gothic UI Semibold" panose="020B0500000000000000" pitchFamily="34" charset="-128"/>
              <a:ea typeface="Yu Gothic UI Semibold" panose="020B0500000000000000" pitchFamily="34" charset="-128"/>
              <a:cs typeface="Yu Gothic"/>
            </a:endParaRPr>
          </a:p>
          <a:p>
            <a:pPr marL="1316990" marR="1017905" indent="-210185" algn="dist">
              <a:lnSpc>
                <a:spcPct val="107700"/>
              </a:lnSpc>
              <a:spcBef>
                <a:spcPts val="270"/>
              </a:spcBef>
            </a:pPr>
            <a:r>
              <a:rPr lang="ja-JP" altLang="en-US" sz="1300" b="1" spc="15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お</a:t>
            </a:r>
            <a:r>
              <a:rPr lang="ja-JP" altLang="en-US" sz="1300" b="1" spc="-135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近</a:t>
            </a:r>
            <a:r>
              <a:rPr lang="ja-JP" altLang="en-US" sz="1300" b="1" spc="-210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く</a:t>
            </a:r>
            <a:r>
              <a:rPr lang="ja-JP" altLang="en-US" sz="1300" b="1" spc="5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の</a:t>
            </a:r>
            <a:r>
              <a:rPr lang="ja-JP" altLang="en-US" sz="1300" b="1" spc="15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代理</a:t>
            </a:r>
            <a:r>
              <a:rPr lang="ja-JP" altLang="en-US" sz="1300" b="1" spc="5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店</a:t>
            </a:r>
            <a:r>
              <a:rPr lang="ja-JP" altLang="en-US" sz="1300" b="1" spc="40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が</a:t>
            </a:r>
            <a:r>
              <a:rPr lang="ja-JP" altLang="en-US" sz="1300" b="1" spc="15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お</a:t>
            </a:r>
            <a:r>
              <a:rPr lang="ja-JP" altLang="en-US" sz="1300" b="1" spc="-40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得</a:t>
            </a:r>
            <a:r>
              <a:rPr lang="ja-JP" altLang="en-US" sz="1300" b="1" spc="-70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な</a:t>
            </a:r>
            <a:r>
              <a:rPr lang="ja-JP" altLang="en-US" sz="1300" b="1" spc="-60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プ</a:t>
            </a:r>
            <a:r>
              <a:rPr lang="ja-JP" altLang="en-US" sz="1300" b="1" spc="-150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ラ</a:t>
            </a:r>
            <a:r>
              <a:rPr lang="ja-JP" altLang="en-US" sz="1300" b="1" spc="-114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ン</a:t>
            </a:r>
            <a:r>
              <a:rPr lang="ja-JP" altLang="en-US" sz="1300" b="1" spc="-110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を</a:t>
            </a:r>
            <a:r>
              <a:rPr lang="ja-JP" altLang="en-US" sz="1300" b="1" spc="40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ご</a:t>
            </a:r>
            <a:r>
              <a:rPr lang="ja-JP" altLang="en-US" sz="1300" b="1" spc="15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説</a:t>
            </a:r>
            <a:r>
              <a:rPr lang="ja-JP" altLang="en-US" sz="1300" b="1" spc="-15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明</a:t>
            </a:r>
            <a:r>
              <a:rPr lang="ja-JP" altLang="en-US" sz="1300" b="1" spc="-65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に</a:t>
            </a:r>
            <a:r>
              <a:rPr lang="ja-JP" altLang="en-US" sz="1300" b="1" spc="-15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あ</a:t>
            </a:r>
            <a:r>
              <a:rPr lang="ja-JP" altLang="en-US" sz="1300" b="1" spc="-114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が</a:t>
            </a:r>
            <a:r>
              <a:rPr lang="ja-JP" altLang="en-US" sz="1300" b="1" spc="-229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り</a:t>
            </a:r>
            <a:r>
              <a:rPr lang="ja-JP" altLang="en-US" sz="1300" b="1" spc="-105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ま</a:t>
            </a:r>
            <a:r>
              <a:rPr lang="ja-JP" altLang="en-US" sz="1300" b="1" spc="15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す</a:t>
            </a:r>
            <a:r>
              <a:rPr lang="en-US" altLang="ja-JP" sz="1300" b="1" spc="5" dirty="0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!</a:t>
            </a:r>
            <a:endParaRPr lang="ja-JP" altLang="en-US" sz="1300" b="1">
              <a:latin typeface="Yu Gothic UI Semibold" panose="020B0500000000000000" pitchFamily="34" charset="-128"/>
              <a:ea typeface="Yu Gothic UI Semibold" panose="020B0500000000000000" pitchFamily="34" charset="-128"/>
              <a:cs typeface="Yu Gothic"/>
            </a:endParaRPr>
          </a:p>
        </p:txBody>
      </p:sp>
      <p:sp>
        <p:nvSpPr>
          <p:cNvPr id="46" name="object 15">
            <a:extLst>
              <a:ext uri="{FF2B5EF4-FFF2-40B4-BE49-F238E27FC236}">
                <a16:creationId xmlns:a16="http://schemas.microsoft.com/office/drawing/2014/main" id="{2A61C1EF-ED98-384D-98C1-2108CA95C9E0}"/>
              </a:ext>
            </a:extLst>
          </p:cNvPr>
          <p:cNvSpPr txBox="1"/>
          <p:nvPr/>
        </p:nvSpPr>
        <p:spPr>
          <a:xfrm>
            <a:off x="1918234" y="7987378"/>
            <a:ext cx="871003" cy="18466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5095" algn="ctr">
              <a:spcBef>
                <a:spcPts val="434"/>
              </a:spcBef>
            </a:pPr>
            <a:r>
              <a:rPr lang="ja-JP" altLang="en-US" sz="1100" b="1" spc="-35">
                <a:solidFill>
                  <a:srgbClr val="FDFBFC"/>
                </a:solidFill>
                <a:latin typeface="Yu Gothic"/>
                <a:cs typeface="Yu Gothic"/>
              </a:rPr>
              <a:t>打ち</a:t>
            </a:r>
            <a:r>
              <a:rPr lang="ja-JP" altLang="en-US" sz="1100" b="1" spc="20">
                <a:solidFill>
                  <a:srgbClr val="FDFBFC"/>
                </a:solidFill>
                <a:latin typeface="Yu Gothic"/>
                <a:cs typeface="Yu Gothic"/>
              </a:rPr>
              <a:t>合</a:t>
            </a:r>
            <a:r>
              <a:rPr lang="ja-JP" altLang="en-US" sz="1100" b="1" spc="40">
                <a:solidFill>
                  <a:srgbClr val="FDFBFC"/>
                </a:solidFill>
                <a:latin typeface="Yu Gothic"/>
                <a:cs typeface="Yu Gothic"/>
              </a:rPr>
              <a:t>わ</a:t>
            </a:r>
            <a:r>
              <a:rPr lang="ja-JP" altLang="en-US" sz="1100" b="1" spc="20">
                <a:solidFill>
                  <a:srgbClr val="FDFBFC"/>
                </a:solidFill>
                <a:latin typeface="Yu Gothic"/>
                <a:cs typeface="Yu Gothic"/>
              </a:rPr>
              <a:t>せ</a:t>
            </a:r>
            <a:endParaRPr lang="ja-JP" altLang="en-US" sz="1100" dirty="0">
              <a:latin typeface="Yu Gothic"/>
              <a:cs typeface="Yu Gothic"/>
            </a:endParaRPr>
          </a:p>
        </p:txBody>
      </p:sp>
      <p:sp>
        <p:nvSpPr>
          <p:cNvPr id="47" name="object 14">
            <a:extLst>
              <a:ext uri="{FF2B5EF4-FFF2-40B4-BE49-F238E27FC236}">
                <a16:creationId xmlns:a16="http://schemas.microsoft.com/office/drawing/2014/main" id="{602295B4-7492-D84D-BB46-D6907149F1BA}"/>
              </a:ext>
            </a:extLst>
          </p:cNvPr>
          <p:cNvSpPr/>
          <p:nvPr/>
        </p:nvSpPr>
        <p:spPr>
          <a:xfrm>
            <a:off x="4989614" y="7938515"/>
            <a:ext cx="946150" cy="288290"/>
          </a:xfrm>
          <a:custGeom>
            <a:avLst/>
            <a:gdLst/>
            <a:ahLst/>
            <a:cxnLst/>
            <a:rect l="l" t="t" r="r" b="b"/>
            <a:pathLst>
              <a:path w="946150" h="288290">
                <a:moveTo>
                  <a:pt x="945629" y="0"/>
                </a:moveTo>
                <a:lnTo>
                  <a:pt x="0" y="0"/>
                </a:lnTo>
                <a:lnTo>
                  <a:pt x="0" y="287997"/>
                </a:lnTo>
                <a:lnTo>
                  <a:pt x="945629" y="287997"/>
                </a:lnTo>
                <a:lnTo>
                  <a:pt x="945629" y="0"/>
                </a:lnTo>
                <a:close/>
              </a:path>
            </a:pathLst>
          </a:custGeom>
          <a:solidFill>
            <a:srgbClr val="0F37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15">
            <a:extLst>
              <a:ext uri="{FF2B5EF4-FFF2-40B4-BE49-F238E27FC236}">
                <a16:creationId xmlns:a16="http://schemas.microsoft.com/office/drawing/2014/main" id="{6A2024E5-5646-604F-872F-360C85C9F12B}"/>
              </a:ext>
            </a:extLst>
          </p:cNvPr>
          <p:cNvSpPr txBox="1"/>
          <p:nvPr/>
        </p:nvSpPr>
        <p:spPr>
          <a:xfrm>
            <a:off x="5124995" y="7990327"/>
            <a:ext cx="699770" cy="18466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spcBef>
                <a:spcPts val="120"/>
              </a:spcBef>
            </a:pPr>
            <a:r>
              <a:rPr lang="en-US" sz="1100" b="1" spc="20" dirty="0" err="1">
                <a:solidFill>
                  <a:srgbClr val="FDFBFC"/>
                </a:solidFill>
                <a:latin typeface="Yu Gothic"/>
                <a:cs typeface="Yu Gothic"/>
              </a:rPr>
              <a:t>ご入金</a:t>
            </a:r>
            <a:endParaRPr sz="1100" dirty="0">
              <a:latin typeface="Yu Gothic"/>
              <a:cs typeface="Yu Gothic"/>
            </a:endParaRPr>
          </a:p>
        </p:txBody>
      </p:sp>
      <p:sp>
        <p:nvSpPr>
          <p:cNvPr id="49" name="object 16">
            <a:extLst>
              <a:ext uri="{FF2B5EF4-FFF2-40B4-BE49-F238E27FC236}">
                <a16:creationId xmlns:a16="http://schemas.microsoft.com/office/drawing/2014/main" id="{6D845657-FF40-4443-B3BC-6FBEB77E11A6}"/>
              </a:ext>
            </a:extLst>
          </p:cNvPr>
          <p:cNvSpPr/>
          <p:nvPr/>
        </p:nvSpPr>
        <p:spPr>
          <a:xfrm>
            <a:off x="6013171" y="7938515"/>
            <a:ext cx="946150" cy="288290"/>
          </a:xfrm>
          <a:custGeom>
            <a:avLst/>
            <a:gdLst/>
            <a:ahLst/>
            <a:cxnLst/>
            <a:rect l="l" t="t" r="r" b="b"/>
            <a:pathLst>
              <a:path w="946150" h="288290">
                <a:moveTo>
                  <a:pt x="945629" y="0"/>
                </a:moveTo>
                <a:lnTo>
                  <a:pt x="0" y="0"/>
                </a:lnTo>
                <a:lnTo>
                  <a:pt x="0" y="287997"/>
                </a:lnTo>
                <a:lnTo>
                  <a:pt x="945629" y="287997"/>
                </a:lnTo>
                <a:lnTo>
                  <a:pt x="945629" y="0"/>
                </a:lnTo>
                <a:close/>
              </a:path>
            </a:pathLst>
          </a:custGeom>
          <a:solidFill>
            <a:srgbClr val="EB6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17">
            <a:extLst>
              <a:ext uri="{FF2B5EF4-FFF2-40B4-BE49-F238E27FC236}">
                <a16:creationId xmlns:a16="http://schemas.microsoft.com/office/drawing/2014/main" id="{6DA0738A-D222-D04D-8FD3-40A9592FDC8B}"/>
              </a:ext>
            </a:extLst>
          </p:cNvPr>
          <p:cNvSpPr txBox="1"/>
          <p:nvPr/>
        </p:nvSpPr>
        <p:spPr>
          <a:xfrm>
            <a:off x="6257064" y="7990327"/>
            <a:ext cx="456565" cy="18466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spcBef>
                <a:spcPts val="120"/>
              </a:spcBef>
            </a:pPr>
            <a:r>
              <a:rPr lang="ja-JP" altLang="en-US" sz="1100" b="1" spc="40">
                <a:solidFill>
                  <a:srgbClr val="FDFBFC"/>
                </a:solidFill>
                <a:latin typeface="Yu Gothic"/>
                <a:cs typeface="Yu Gothic"/>
              </a:rPr>
              <a:t>納品</a:t>
            </a:r>
            <a:endParaRPr sz="1100" dirty="0">
              <a:latin typeface="Yu Gothic"/>
              <a:cs typeface="Yu Gothic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2C37DBA-E00A-9A43-B235-1F084376DFD4}"/>
              </a:ext>
            </a:extLst>
          </p:cNvPr>
          <p:cNvSpPr txBox="1"/>
          <p:nvPr/>
        </p:nvSpPr>
        <p:spPr>
          <a:xfrm>
            <a:off x="1730550" y="4990754"/>
            <a:ext cx="1179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>
                <a:solidFill>
                  <a:srgbClr val="EB6100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スピーディー</a:t>
            </a:r>
            <a:r>
              <a:rPr kumimoji="1" lang="en-US" altLang="ja-JP" sz="1600" b="1" dirty="0">
                <a:solidFill>
                  <a:srgbClr val="EB6100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!</a:t>
            </a:r>
            <a:endParaRPr kumimoji="1" lang="ja-JP" altLang="en-US" sz="1600" b="1">
              <a:solidFill>
                <a:srgbClr val="EB6100"/>
              </a:solidFill>
              <a:latin typeface="Yu Gothic UI Semibold" panose="020B0500000000000000" pitchFamily="34" charset="-128"/>
              <a:ea typeface="Yu Gothic UI Semibold" panose="020B0500000000000000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77CB5C5-E182-2A4D-9DAD-46AC8290D3BF}"/>
              </a:ext>
            </a:extLst>
          </p:cNvPr>
          <p:cNvSpPr txBox="1"/>
          <p:nvPr/>
        </p:nvSpPr>
        <p:spPr>
          <a:xfrm>
            <a:off x="3161919" y="5011774"/>
            <a:ext cx="1179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>
                <a:solidFill>
                  <a:srgbClr val="EB6100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安心価格</a:t>
            </a:r>
            <a:r>
              <a:rPr lang="en-US" altLang="ja-JP" sz="1600" b="1" dirty="0">
                <a:solidFill>
                  <a:srgbClr val="EB6100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!</a:t>
            </a:r>
            <a:endParaRPr kumimoji="1" lang="ja-JP" altLang="en-US" sz="1600" b="1">
              <a:solidFill>
                <a:srgbClr val="EB6100"/>
              </a:solidFill>
              <a:latin typeface="Yu Gothic UI Semibold" panose="020B0500000000000000" pitchFamily="34" charset="-128"/>
              <a:ea typeface="Yu Gothic UI Semibold" panose="020B0500000000000000" pitchFamily="34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E2F703F-0F01-3141-9886-B3CD8F078DBA}"/>
              </a:ext>
            </a:extLst>
          </p:cNvPr>
          <p:cNvSpPr txBox="1"/>
          <p:nvPr/>
        </p:nvSpPr>
        <p:spPr>
          <a:xfrm>
            <a:off x="4632715" y="5032794"/>
            <a:ext cx="1179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>
                <a:solidFill>
                  <a:srgbClr val="EB6100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実績多数</a:t>
            </a:r>
            <a:r>
              <a:rPr lang="en-US" altLang="ja-JP" sz="1600" b="1" dirty="0">
                <a:solidFill>
                  <a:srgbClr val="EB6100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!</a:t>
            </a:r>
            <a:endParaRPr kumimoji="1" lang="ja-JP" altLang="en-US" sz="1600" b="1">
              <a:solidFill>
                <a:srgbClr val="EB6100"/>
              </a:solidFill>
              <a:latin typeface="Yu Gothic UI Semibold" panose="020B0500000000000000" pitchFamily="34" charset="-128"/>
              <a:ea typeface="Yu Gothic UI Semibold" panose="020B0500000000000000" pitchFamily="34" charset="-128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32437" y="4094448"/>
            <a:ext cx="647700" cy="20069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spcBef>
                <a:spcPts val="125"/>
              </a:spcBef>
            </a:pPr>
            <a:r>
              <a:rPr sz="1200" b="1" spc="20" dirty="0">
                <a:solidFill>
                  <a:srgbClr val="FFF100"/>
                </a:solidFill>
                <a:latin typeface="Yu Gothic"/>
                <a:cs typeface="Yu Gothic"/>
              </a:rPr>
              <a:t>（税抜）</a:t>
            </a:r>
            <a:endParaRPr sz="1200" dirty="0">
              <a:latin typeface="Yu Gothic"/>
              <a:cs typeface="Yu Gothic"/>
            </a:endParaRPr>
          </a:p>
        </p:txBody>
      </p:sp>
      <p:sp>
        <p:nvSpPr>
          <p:cNvPr id="54" name="object 7">
            <a:extLst>
              <a:ext uri="{FF2B5EF4-FFF2-40B4-BE49-F238E27FC236}">
                <a16:creationId xmlns:a16="http://schemas.microsoft.com/office/drawing/2014/main" id="{318A7C3B-E8E1-C049-B780-60F193E5BA5F}"/>
              </a:ext>
            </a:extLst>
          </p:cNvPr>
          <p:cNvSpPr txBox="1"/>
          <p:nvPr/>
        </p:nvSpPr>
        <p:spPr>
          <a:xfrm>
            <a:off x="3246437" y="9375058"/>
            <a:ext cx="3294425" cy="38343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lang="en" altLang="ja-JP" sz="2400" b="1" spc="15" dirty="0">
                <a:solidFill>
                  <a:srgbClr val="EB6100"/>
                </a:solidFill>
                <a:latin typeface="Yu Gothic"/>
                <a:cs typeface="Yu Gothic"/>
              </a:rPr>
              <a:t>TEL.000-0000-0000</a:t>
            </a:r>
            <a:endParaRPr lang="en" altLang="ja-JP" sz="2400" dirty="0">
              <a:latin typeface="Yu Gothic"/>
              <a:cs typeface="Yu Gothic"/>
            </a:endParaRPr>
          </a:p>
        </p:txBody>
      </p:sp>
      <p:sp>
        <p:nvSpPr>
          <p:cNvPr id="55" name="object 6">
            <a:extLst>
              <a:ext uri="{FF2B5EF4-FFF2-40B4-BE49-F238E27FC236}">
                <a16:creationId xmlns:a16="http://schemas.microsoft.com/office/drawing/2014/main" id="{1485A0F3-6E35-EB47-A0EE-6C7A1B5112A2}"/>
              </a:ext>
            </a:extLst>
          </p:cNvPr>
          <p:cNvSpPr txBox="1"/>
          <p:nvPr/>
        </p:nvSpPr>
        <p:spPr>
          <a:xfrm>
            <a:off x="466880" y="10047988"/>
            <a:ext cx="1523712" cy="17632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36525">
              <a:spcBef>
                <a:spcPts val="120"/>
              </a:spcBef>
            </a:pPr>
            <a:r>
              <a:rPr lang="en" altLang="ja-JP" sz="1050" b="1" spc="5" dirty="0" err="1">
                <a:solidFill>
                  <a:srgbClr val="FDFBFC"/>
                </a:solidFill>
                <a:latin typeface="Yu Gothic"/>
                <a:cs typeface="Yu Gothic"/>
              </a:rPr>
              <a:t>www.xxxxxxxx.com</a:t>
            </a:r>
            <a:endParaRPr lang="en" altLang="ja-JP" sz="1050" dirty="0">
              <a:latin typeface="Yu Gothic"/>
              <a:cs typeface="Yu Gothic"/>
            </a:endParaRPr>
          </a:p>
        </p:txBody>
      </p:sp>
      <p:pic>
        <p:nvPicPr>
          <p:cNvPr id="59" name="図 58">
            <a:extLst>
              <a:ext uri="{FF2B5EF4-FFF2-40B4-BE49-F238E27FC236}">
                <a16:creationId xmlns:a16="http://schemas.microsoft.com/office/drawing/2014/main" id="{F9099A27-0CAF-7140-A37F-0950BFE281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9237" y="9613900"/>
            <a:ext cx="647700" cy="647700"/>
          </a:xfrm>
          <a:prstGeom prst="rect">
            <a:avLst/>
          </a:prstGeom>
        </p:spPr>
      </p:pic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D1B835A5-E8D2-0340-9F71-735A07886A33}"/>
              </a:ext>
            </a:extLst>
          </p:cNvPr>
          <p:cNvSpPr/>
          <p:nvPr/>
        </p:nvSpPr>
        <p:spPr>
          <a:xfrm>
            <a:off x="0" y="-1"/>
            <a:ext cx="7563903" cy="10693401"/>
          </a:xfrm>
          <a:prstGeom prst="rect">
            <a:avLst/>
          </a:prstGeom>
          <a:noFill/>
          <a:ln w="228600">
            <a:solidFill>
              <a:srgbClr val="EB61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object 4">
            <a:extLst>
              <a:ext uri="{FF2B5EF4-FFF2-40B4-BE49-F238E27FC236}">
                <a16:creationId xmlns:a16="http://schemas.microsoft.com/office/drawing/2014/main" id="{3D73E668-FC04-B04B-9E25-50708E3A9047}"/>
              </a:ext>
            </a:extLst>
          </p:cNvPr>
          <p:cNvSpPr txBox="1"/>
          <p:nvPr/>
        </p:nvSpPr>
        <p:spPr>
          <a:xfrm>
            <a:off x="623157" y="6765750"/>
            <a:ext cx="116903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ja-JP" altLang="en-US" sz="1500" b="1" spc="30">
                <a:solidFill>
                  <a:srgbClr val="221815"/>
                </a:solidFill>
                <a:latin typeface="Yu Gothic UI Semibold" panose="020B0500000000000000" pitchFamily="34" charset="-128"/>
                <a:ea typeface="Yu Gothic UI Semibold" panose="020B0500000000000000" pitchFamily="34" charset="-128"/>
                <a:cs typeface="Yu Gothic"/>
              </a:rPr>
              <a:t>実績・費用</a:t>
            </a:r>
            <a:endParaRPr sz="1500" b="1" dirty="0">
              <a:latin typeface="Yu Gothic UI Semibold" panose="020B0500000000000000" pitchFamily="34" charset="-128"/>
              <a:ea typeface="Yu Gothic UI Semibold" panose="020B0500000000000000" pitchFamily="34" charset="-128"/>
              <a:cs typeface="Yu Gothic"/>
            </a:endParaRPr>
          </a:p>
        </p:txBody>
      </p:sp>
      <p:graphicFrame>
        <p:nvGraphicFramePr>
          <p:cNvPr id="66" name="表 66">
            <a:extLst>
              <a:ext uri="{FF2B5EF4-FFF2-40B4-BE49-F238E27FC236}">
                <a16:creationId xmlns:a16="http://schemas.microsoft.com/office/drawing/2014/main" id="{B0E92E28-B52D-634E-BC56-57B426C37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529283"/>
              </p:ext>
            </p:extLst>
          </p:nvPr>
        </p:nvGraphicFramePr>
        <p:xfrm>
          <a:off x="1936203" y="6718300"/>
          <a:ext cx="4975070" cy="1063264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995014">
                  <a:extLst>
                    <a:ext uri="{9D8B030D-6E8A-4147-A177-3AD203B41FA5}">
                      <a16:colId xmlns:a16="http://schemas.microsoft.com/office/drawing/2014/main" val="3664191536"/>
                    </a:ext>
                  </a:extLst>
                </a:gridCol>
                <a:gridCol w="995014">
                  <a:extLst>
                    <a:ext uri="{9D8B030D-6E8A-4147-A177-3AD203B41FA5}">
                      <a16:colId xmlns:a16="http://schemas.microsoft.com/office/drawing/2014/main" val="3255187025"/>
                    </a:ext>
                  </a:extLst>
                </a:gridCol>
                <a:gridCol w="995014">
                  <a:extLst>
                    <a:ext uri="{9D8B030D-6E8A-4147-A177-3AD203B41FA5}">
                      <a16:colId xmlns:a16="http://schemas.microsoft.com/office/drawing/2014/main" val="3759413008"/>
                    </a:ext>
                  </a:extLst>
                </a:gridCol>
                <a:gridCol w="995014">
                  <a:extLst>
                    <a:ext uri="{9D8B030D-6E8A-4147-A177-3AD203B41FA5}">
                      <a16:colId xmlns:a16="http://schemas.microsoft.com/office/drawing/2014/main" val="41766838"/>
                    </a:ext>
                  </a:extLst>
                </a:gridCol>
                <a:gridCol w="995014">
                  <a:extLst>
                    <a:ext uri="{9D8B030D-6E8A-4147-A177-3AD203B41FA5}">
                      <a16:colId xmlns:a16="http://schemas.microsoft.com/office/drawing/2014/main" val="2349606573"/>
                    </a:ext>
                  </a:extLst>
                </a:gridCol>
              </a:tblGrid>
              <a:tr h="239600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施工場所</a:t>
                      </a:r>
                    </a:p>
                  </a:txBody>
                  <a:tcPr marL="67696" marR="67696" marT="33848" marB="33848"/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/>
                        <a:t>契約</a:t>
                      </a:r>
                      <a:r>
                        <a:rPr kumimoji="1" lang="en-US" altLang="ja-JP" sz="1300" dirty="0"/>
                        <a:t>A</a:t>
                      </a:r>
                      <a:endParaRPr kumimoji="1" lang="ja-JP" altLang="en-US" sz="1300"/>
                    </a:p>
                  </a:txBody>
                  <a:tcPr marL="67696" marR="67696" marT="33848" marB="33848"/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/>
                        <a:t>設置前</a:t>
                      </a:r>
                    </a:p>
                  </a:txBody>
                  <a:tcPr marL="67696" marR="67696" marT="33848" marB="33848"/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/>
                        <a:t>設置後</a:t>
                      </a:r>
                    </a:p>
                  </a:txBody>
                  <a:tcPr marL="67696" marR="67696" marT="33848" marB="33848"/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/>
                        <a:t>差額</a:t>
                      </a:r>
                      <a:r>
                        <a:rPr kumimoji="1" lang="en-US" altLang="ja-JP" sz="1300" dirty="0"/>
                        <a:t>(</a:t>
                      </a:r>
                      <a:r>
                        <a:rPr kumimoji="1" lang="ja-JP" altLang="en-US" sz="1300"/>
                        <a:t>税抜</a:t>
                      </a:r>
                      <a:r>
                        <a:rPr kumimoji="1" lang="en-US" altLang="ja-JP" sz="1300" dirty="0"/>
                        <a:t>)</a:t>
                      </a:r>
                      <a:endParaRPr kumimoji="1" lang="ja-JP" altLang="en-US" sz="1300"/>
                    </a:p>
                  </a:txBody>
                  <a:tcPr marL="67696" marR="67696" marT="33848" marB="33848"/>
                </a:tc>
                <a:extLst>
                  <a:ext uri="{0D108BD9-81ED-4DB2-BD59-A6C34878D82A}">
                    <a16:rowId xmlns:a16="http://schemas.microsoft.com/office/drawing/2014/main" val="2903407429"/>
                  </a:ext>
                </a:extLst>
              </a:tr>
              <a:tr h="239600">
                <a:tc>
                  <a:txBody>
                    <a:bodyPr/>
                    <a:lstStyle/>
                    <a:p>
                      <a:r>
                        <a:rPr kumimoji="1" lang="ja-JP" altLang="en-US" sz="1300"/>
                        <a:t>東京都</a:t>
                      </a:r>
                      <a:endParaRPr kumimoji="1" lang="en-US" altLang="ja-JP" sz="1300" dirty="0"/>
                    </a:p>
                  </a:txBody>
                  <a:tcPr marL="67696" marR="67696" marT="33848" marB="33848"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/>
                        <a:t>20</a:t>
                      </a:r>
                      <a:endParaRPr kumimoji="1" lang="ja-JP" altLang="en-US" sz="1300"/>
                    </a:p>
                  </a:txBody>
                  <a:tcPr marL="67696" marR="67696" marT="33848" marB="33848"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/>
                        <a:t>10,000</a:t>
                      </a:r>
                      <a:endParaRPr kumimoji="1" lang="ja-JP" altLang="en-US" sz="1300"/>
                    </a:p>
                  </a:txBody>
                  <a:tcPr marL="67696" marR="67696" marT="33848" marB="33848"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/>
                        <a:t>8,000</a:t>
                      </a:r>
                      <a:endParaRPr kumimoji="1" lang="ja-JP" altLang="en-US" sz="1300"/>
                    </a:p>
                  </a:txBody>
                  <a:tcPr marL="67696" marR="67696" marT="33848" marB="33848"/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/>
                        <a:t>￥</a:t>
                      </a:r>
                      <a:r>
                        <a:rPr kumimoji="1" lang="en-US" altLang="ja-JP" sz="1300" dirty="0"/>
                        <a:t>2,000-</a:t>
                      </a:r>
                      <a:endParaRPr kumimoji="1" lang="ja-JP" altLang="en-US" sz="1300"/>
                    </a:p>
                  </a:txBody>
                  <a:tcPr marL="67696" marR="67696" marT="33848" marB="33848"/>
                </a:tc>
                <a:extLst>
                  <a:ext uri="{0D108BD9-81ED-4DB2-BD59-A6C34878D82A}">
                    <a16:rowId xmlns:a16="http://schemas.microsoft.com/office/drawing/2014/main" val="616048739"/>
                  </a:ext>
                </a:extLst>
              </a:tr>
              <a:tr h="239600">
                <a:tc>
                  <a:txBody>
                    <a:bodyPr/>
                    <a:lstStyle/>
                    <a:p>
                      <a:r>
                        <a:rPr kumimoji="1" lang="ja-JP" altLang="en-US" sz="1300"/>
                        <a:t>大阪府</a:t>
                      </a:r>
                    </a:p>
                  </a:txBody>
                  <a:tcPr marL="67696" marR="67696" marT="33848" marB="33848"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/>
                        <a:t>20</a:t>
                      </a:r>
                      <a:endParaRPr kumimoji="1" lang="ja-JP" altLang="en-US" sz="1300"/>
                    </a:p>
                  </a:txBody>
                  <a:tcPr marL="67696" marR="67696" marT="33848" marB="33848"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/>
                        <a:t>10,000</a:t>
                      </a:r>
                      <a:endParaRPr kumimoji="1" lang="ja-JP" altLang="en-US" sz="1300"/>
                    </a:p>
                  </a:txBody>
                  <a:tcPr marL="67696" marR="67696" marT="33848" marB="33848"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/>
                        <a:t>8,000</a:t>
                      </a:r>
                      <a:endParaRPr kumimoji="1" lang="ja-JP" altLang="en-US" sz="1300"/>
                    </a:p>
                  </a:txBody>
                  <a:tcPr marL="67696" marR="67696" marT="33848" marB="33848"/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/>
                        <a:t>￥</a:t>
                      </a:r>
                      <a:r>
                        <a:rPr kumimoji="1" lang="en-US" altLang="ja-JP" sz="1300" dirty="0"/>
                        <a:t>2,000-</a:t>
                      </a:r>
                      <a:endParaRPr kumimoji="1" lang="ja-JP" altLang="en-US" sz="1300"/>
                    </a:p>
                  </a:txBody>
                  <a:tcPr marL="67696" marR="67696" marT="33848" marB="33848"/>
                </a:tc>
                <a:extLst>
                  <a:ext uri="{0D108BD9-81ED-4DB2-BD59-A6C34878D82A}">
                    <a16:rowId xmlns:a16="http://schemas.microsoft.com/office/drawing/2014/main" val="3825512085"/>
                  </a:ext>
                </a:extLst>
              </a:tr>
              <a:tr h="239600">
                <a:tc>
                  <a:txBody>
                    <a:bodyPr/>
                    <a:lstStyle/>
                    <a:p>
                      <a:r>
                        <a:rPr kumimoji="1" lang="ja-JP" altLang="en-US" sz="1300"/>
                        <a:t>福岡県</a:t>
                      </a:r>
                    </a:p>
                  </a:txBody>
                  <a:tcPr marL="67696" marR="67696" marT="33848" marB="33848"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/>
                        <a:t>20</a:t>
                      </a:r>
                      <a:endParaRPr kumimoji="1" lang="ja-JP" altLang="en-US" sz="1300"/>
                    </a:p>
                  </a:txBody>
                  <a:tcPr marL="67696" marR="67696" marT="33848" marB="33848"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/>
                        <a:t>10,000</a:t>
                      </a:r>
                      <a:endParaRPr kumimoji="1" lang="ja-JP" altLang="en-US" sz="1300"/>
                    </a:p>
                  </a:txBody>
                  <a:tcPr marL="67696" marR="67696" marT="33848" marB="33848"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/>
                        <a:t>8,000</a:t>
                      </a:r>
                      <a:endParaRPr kumimoji="1" lang="ja-JP" altLang="en-US" sz="1300"/>
                    </a:p>
                  </a:txBody>
                  <a:tcPr marL="67696" marR="67696" marT="33848" marB="33848"/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/>
                        <a:t>￥</a:t>
                      </a:r>
                      <a:r>
                        <a:rPr kumimoji="1" lang="en-US" altLang="ja-JP" sz="1300" dirty="0"/>
                        <a:t>2,000-</a:t>
                      </a:r>
                      <a:endParaRPr kumimoji="1" lang="ja-JP" altLang="en-US" sz="1300"/>
                    </a:p>
                  </a:txBody>
                  <a:tcPr marL="67696" marR="67696" marT="33848" marB="33848"/>
                </a:tc>
                <a:extLst>
                  <a:ext uri="{0D108BD9-81ED-4DB2-BD59-A6C34878D82A}">
                    <a16:rowId xmlns:a16="http://schemas.microsoft.com/office/drawing/2014/main" val="31347494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131</Words>
  <Application>Microsoft Office PowerPoint</Application>
  <PresentationFormat>ユーザー設定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Yu Gothic UI</vt:lpstr>
      <vt:lpstr>Yu Gothic UI Semibold</vt:lpstr>
      <vt:lpstr>Yu Gothic</vt:lpstr>
      <vt:lpstr>Calibri</vt:lpstr>
      <vt:lpstr>Office Theme</vt:lpstr>
      <vt:lpstr>自家発電設備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チラシA</dc:title>
  <dc:creator>代理店募集.com</dc:creator>
  <cp:lastModifiedBy>佐藤康人</cp:lastModifiedBy>
  <cp:revision>2</cp:revision>
  <dcterms:created xsi:type="dcterms:W3CDTF">2022-05-09T09:01:02Z</dcterms:created>
  <dcterms:modified xsi:type="dcterms:W3CDTF">2022-05-11T08:18:28Z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2022-05-09T00:00:00Z</vt:filetime>
  </property>
  <property fmtid="{D5CDD505-2E9C-101B-9397-08002B2CF9AE}" pid="3" name="Creator">
    <vt:lpwstr>Adobe Illustrator 26.2 (Macintosh)</vt:lpwstr>
  </property>
  <property fmtid="{D5CDD505-2E9C-101B-9397-08002B2CF9AE}" pid="4" name="LastSaved">
    <vt:filetime>2022-05-09T00:00:00Z</vt:filetime>
  </property>
</Properties>
</file>