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58" r:id="rId3"/>
    <p:sldId id="261" r:id="rId4"/>
    <p:sldId id="259" r:id="rId5"/>
  </p:sldIdLst>
  <p:sldSz cx="6858000" cy="9906000" type="A4"/>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0" d="100"/>
          <a:sy n="70" d="100"/>
        </p:scale>
        <p:origin x="360" y="66"/>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A2B8C21-2E9A-45E6-8F5F-87C51D110E2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ja-JP" altLang="en-US"/>
          </a:p>
        </p:txBody>
      </p:sp>
      <p:sp>
        <p:nvSpPr>
          <p:cNvPr id="6147" name="Rectangle 3">
            <a:extLst>
              <a:ext uri="{FF2B5EF4-FFF2-40B4-BE49-F238E27FC236}">
                <a16:creationId xmlns:a16="http://schemas.microsoft.com/office/drawing/2014/main" id="{9C357FCB-DB57-453A-B93F-10394CCDD0A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ja-JP" altLang="en-US"/>
          </a:p>
        </p:txBody>
      </p:sp>
      <p:sp>
        <p:nvSpPr>
          <p:cNvPr id="2052" name="Rectangle 4">
            <a:extLst>
              <a:ext uri="{FF2B5EF4-FFF2-40B4-BE49-F238E27FC236}">
                <a16:creationId xmlns:a16="http://schemas.microsoft.com/office/drawing/2014/main" id="{EB87D119-ED47-4623-99C6-0966A8501088}"/>
              </a:ext>
            </a:extLst>
          </p:cNvPr>
          <p:cNvSpPr>
            <a:spLocks noChangeArrowheads="1" noTextEdit="1"/>
          </p:cNvSpPr>
          <p:nvPr>
            <p:ph type="sldImg" idx="2"/>
          </p:nvPr>
        </p:nvSpPr>
        <p:spPr bwMode="auto">
          <a:xfrm>
            <a:off x="2241550" y="685800"/>
            <a:ext cx="23749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EEDB58FF-7F21-47D9-9EAA-697E2E7C8831}"/>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6150" name="Rectangle 6">
            <a:extLst>
              <a:ext uri="{FF2B5EF4-FFF2-40B4-BE49-F238E27FC236}">
                <a16:creationId xmlns:a16="http://schemas.microsoft.com/office/drawing/2014/main" id="{17B7A5CE-E634-4E4C-809F-69F700CDA579}"/>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ja-JP" altLang="en-US"/>
          </a:p>
        </p:txBody>
      </p:sp>
      <p:sp>
        <p:nvSpPr>
          <p:cNvPr id="6151" name="Rectangle 7">
            <a:extLst>
              <a:ext uri="{FF2B5EF4-FFF2-40B4-BE49-F238E27FC236}">
                <a16:creationId xmlns:a16="http://schemas.microsoft.com/office/drawing/2014/main" id="{65912067-7DCD-49FE-A098-6FDAC873627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D75DAB59-E2BD-4094-A95C-0CC3958F6ECF}"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6742E20-8D70-4CFD-BFAD-E2CFCF3D1F56}"/>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D475453-6551-4B91-901D-84F20692CC54}" type="slidenum">
              <a:rPr lang="ja-JP" altLang="en-US" sz="1200"/>
              <a:pPr/>
              <a:t>1</a:t>
            </a:fld>
            <a:endParaRPr lang="ja-JP" altLang="en-US" sz="1200"/>
          </a:p>
        </p:txBody>
      </p:sp>
      <p:sp>
        <p:nvSpPr>
          <p:cNvPr id="8195" name="Rectangle 1026">
            <a:extLst>
              <a:ext uri="{FF2B5EF4-FFF2-40B4-BE49-F238E27FC236}">
                <a16:creationId xmlns:a16="http://schemas.microsoft.com/office/drawing/2014/main" id="{63F77691-3AAC-4F11-A53B-EC682D216B02}"/>
              </a:ext>
            </a:extLst>
          </p:cNvPr>
          <p:cNvSpPr>
            <a:spLocks noChangeArrowheads="1" noTextEdit="1"/>
          </p:cNvSpPr>
          <p:nvPr>
            <p:ph type="sldImg"/>
          </p:nvPr>
        </p:nvSpPr>
        <p:spPr>
          <a:ln/>
        </p:spPr>
      </p:sp>
      <p:sp>
        <p:nvSpPr>
          <p:cNvPr id="8196" name="Rectangle 1027">
            <a:extLst>
              <a:ext uri="{FF2B5EF4-FFF2-40B4-BE49-F238E27FC236}">
                <a16:creationId xmlns:a16="http://schemas.microsoft.com/office/drawing/2014/main" id="{A384078A-FC6D-4536-81B0-9BFD2349E067}"/>
              </a:ext>
            </a:extLst>
          </p:cNvPr>
          <p:cNvSpPr>
            <a:spLocks noGrp="1" noChangeArrowheads="1"/>
          </p:cNvSpPr>
          <p:nvPr>
            <p:ph type="body" idx="1"/>
          </p:nvPr>
        </p:nvSpPr>
        <p:spPr>
          <a:noFill/>
        </p:spPr>
        <p:txBody>
          <a:bodyPr/>
          <a:lstStyle/>
          <a:p>
            <a:pPr eaLnBrk="1" hangingPunct="1"/>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31051FF-AAF4-4CD6-8797-BDBB54674846}"/>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5526A1F7-EC5A-4CB9-925F-D6CFF80811A3}" type="slidenum">
              <a:rPr lang="ja-JP" altLang="en-US" sz="1200"/>
              <a:pPr/>
              <a:t>2</a:t>
            </a:fld>
            <a:endParaRPr lang="ja-JP" altLang="en-US" sz="1200"/>
          </a:p>
        </p:txBody>
      </p:sp>
      <p:sp>
        <p:nvSpPr>
          <p:cNvPr id="10243" name="Rectangle 2">
            <a:extLst>
              <a:ext uri="{FF2B5EF4-FFF2-40B4-BE49-F238E27FC236}">
                <a16:creationId xmlns:a16="http://schemas.microsoft.com/office/drawing/2014/main" id="{5CAEC7DB-B4C3-455C-A4FA-71917D05E9EB}"/>
              </a:ext>
            </a:extLst>
          </p:cNvPr>
          <p:cNvSpPr>
            <a:spLocks noChangeArrowheads="1" noTextEdit="1"/>
          </p:cNvSpPr>
          <p:nvPr>
            <p:ph type="sldImg"/>
          </p:nvPr>
        </p:nvSpPr>
        <p:spPr>
          <a:ln/>
        </p:spPr>
      </p:sp>
      <p:sp>
        <p:nvSpPr>
          <p:cNvPr id="10244" name="Rectangle 3">
            <a:extLst>
              <a:ext uri="{FF2B5EF4-FFF2-40B4-BE49-F238E27FC236}">
                <a16:creationId xmlns:a16="http://schemas.microsoft.com/office/drawing/2014/main" id="{23100688-6844-4FA7-85D4-45F637795D4B}"/>
              </a:ext>
            </a:extLst>
          </p:cNvPr>
          <p:cNvSpPr>
            <a:spLocks noGrp="1" noChangeArrowheads="1"/>
          </p:cNvSpPr>
          <p:nvPr>
            <p:ph type="body" idx="1"/>
          </p:nvPr>
        </p:nvSpPr>
        <p:spPr>
          <a:noFill/>
        </p:spPr>
        <p:txBody>
          <a:bodyPr/>
          <a:lstStyle/>
          <a:p>
            <a:pPr eaLnBrk="1" hangingPunct="1"/>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D4FCC7A-AFAF-4481-9C08-8036EA8E9B07}"/>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61DE78EA-D82F-4FA6-89A7-ABBB21C237B3}" type="slidenum">
              <a:rPr lang="ja-JP" altLang="en-US" sz="1200"/>
              <a:pPr/>
              <a:t>3</a:t>
            </a:fld>
            <a:endParaRPr lang="ja-JP" altLang="en-US" sz="1200"/>
          </a:p>
        </p:txBody>
      </p:sp>
      <p:sp>
        <p:nvSpPr>
          <p:cNvPr id="12291" name="Rectangle 1026">
            <a:extLst>
              <a:ext uri="{FF2B5EF4-FFF2-40B4-BE49-F238E27FC236}">
                <a16:creationId xmlns:a16="http://schemas.microsoft.com/office/drawing/2014/main" id="{DB43FB31-525B-4DB0-BFAD-DFEFA75A0CED}"/>
              </a:ext>
            </a:extLst>
          </p:cNvPr>
          <p:cNvSpPr>
            <a:spLocks noChangeArrowheads="1" noTextEdit="1"/>
          </p:cNvSpPr>
          <p:nvPr>
            <p:ph type="sldImg"/>
          </p:nvPr>
        </p:nvSpPr>
        <p:spPr>
          <a:ln/>
        </p:spPr>
      </p:sp>
      <p:sp>
        <p:nvSpPr>
          <p:cNvPr id="12292" name="Rectangle 1027">
            <a:extLst>
              <a:ext uri="{FF2B5EF4-FFF2-40B4-BE49-F238E27FC236}">
                <a16:creationId xmlns:a16="http://schemas.microsoft.com/office/drawing/2014/main" id="{86169442-E8A3-45AD-B23F-A2F1D220F1E6}"/>
              </a:ext>
            </a:extLst>
          </p:cNvPr>
          <p:cNvSpPr>
            <a:spLocks noGrp="1" noChangeArrowheads="1"/>
          </p:cNvSpPr>
          <p:nvPr>
            <p:ph type="body" idx="1"/>
          </p:nvPr>
        </p:nvSpPr>
        <p:spPr>
          <a:noFill/>
        </p:spPr>
        <p:txBody>
          <a:bodyPr/>
          <a:lstStyle/>
          <a:p>
            <a:pPr eaLnBrk="1" hangingPunct="1"/>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CCFB7F2-737D-4899-9760-26B5D3BCB9A1}"/>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03352C9-C48C-4DF1-9E07-0F7779A241A6}" type="slidenum">
              <a:rPr lang="ja-JP" altLang="en-US" sz="1200"/>
              <a:pPr/>
              <a:t>4</a:t>
            </a:fld>
            <a:endParaRPr lang="ja-JP" altLang="en-US" sz="1200"/>
          </a:p>
        </p:txBody>
      </p:sp>
      <p:sp>
        <p:nvSpPr>
          <p:cNvPr id="14339" name="Rectangle 2">
            <a:extLst>
              <a:ext uri="{FF2B5EF4-FFF2-40B4-BE49-F238E27FC236}">
                <a16:creationId xmlns:a16="http://schemas.microsoft.com/office/drawing/2014/main" id="{5E54456E-408F-4EAB-A98F-45E2F945E63E}"/>
              </a:ext>
            </a:extLst>
          </p:cNvPr>
          <p:cNvSpPr>
            <a:spLocks noChangeArrowheads="1" noTextEdit="1"/>
          </p:cNvSpPr>
          <p:nvPr>
            <p:ph type="sldImg"/>
          </p:nvPr>
        </p:nvSpPr>
        <p:spPr>
          <a:ln/>
        </p:spPr>
      </p:sp>
      <p:sp>
        <p:nvSpPr>
          <p:cNvPr id="14340" name="Rectangle 3">
            <a:extLst>
              <a:ext uri="{FF2B5EF4-FFF2-40B4-BE49-F238E27FC236}">
                <a16:creationId xmlns:a16="http://schemas.microsoft.com/office/drawing/2014/main" id="{C21D321D-5A6B-483E-B689-F8D9A723A919}"/>
              </a:ext>
            </a:extLst>
          </p:cNvPr>
          <p:cNvSpPr>
            <a:spLocks noGrp="1" noChangeArrowheads="1"/>
          </p:cNvSpPr>
          <p:nvPr>
            <p:ph type="body" idx="1"/>
          </p:nvPr>
        </p:nvSpPr>
        <p:spPr>
          <a:noFill/>
        </p:spPr>
        <p:txBody>
          <a:bodyPr/>
          <a:lstStyle/>
          <a:p>
            <a:pPr eaLnBrk="1" hangingPunct="1"/>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ABC1A634-725F-4564-86CB-0ED22A4C32F6}"/>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a:extLst>
              <a:ext uri="{FF2B5EF4-FFF2-40B4-BE49-F238E27FC236}">
                <a16:creationId xmlns:a16="http://schemas.microsoft.com/office/drawing/2014/main" id="{8A1812D0-9B07-4C70-AAA6-7469D3B3E1B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0A4955FA-B606-4856-91A4-DC5177AEBDA8}"/>
              </a:ext>
            </a:extLst>
          </p:cNvPr>
          <p:cNvSpPr>
            <a:spLocks noGrp="1" noChangeArrowheads="1"/>
          </p:cNvSpPr>
          <p:nvPr>
            <p:ph type="sldNum" sz="quarter" idx="12"/>
          </p:nvPr>
        </p:nvSpPr>
        <p:spPr>
          <a:ln/>
        </p:spPr>
        <p:txBody>
          <a:bodyPr/>
          <a:lstStyle>
            <a:lvl1pPr>
              <a:defRPr/>
            </a:lvl1pPr>
          </a:lstStyle>
          <a:p>
            <a:fld id="{DA1B22BB-E787-4AC6-AD1E-ACF4327F5B23}" type="slidenum">
              <a:rPr lang="ja-JP" altLang="en-US"/>
              <a:pPr/>
              <a:t>‹#›</a:t>
            </a:fld>
            <a:endParaRPr lang="ja-JP" altLang="en-US"/>
          </a:p>
        </p:txBody>
      </p:sp>
    </p:spTree>
    <p:extLst>
      <p:ext uri="{BB962C8B-B14F-4D97-AF65-F5344CB8AC3E}">
        <p14:creationId xmlns:p14="http://schemas.microsoft.com/office/powerpoint/2010/main" val="166110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2078546-7387-42BC-82AF-6F6E4B1FEB77}"/>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a:extLst>
              <a:ext uri="{FF2B5EF4-FFF2-40B4-BE49-F238E27FC236}">
                <a16:creationId xmlns:a16="http://schemas.microsoft.com/office/drawing/2014/main" id="{E7B90A4A-5A2E-4635-BD01-EA78D4100D7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C699F1F7-F863-454E-8A5B-086E7B55B0B0}"/>
              </a:ext>
            </a:extLst>
          </p:cNvPr>
          <p:cNvSpPr>
            <a:spLocks noGrp="1" noChangeArrowheads="1"/>
          </p:cNvSpPr>
          <p:nvPr>
            <p:ph type="sldNum" sz="quarter" idx="12"/>
          </p:nvPr>
        </p:nvSpPr>
        <p:spPr>
          <a:ln/>
        </p:spPr>
        <p:txBody>
          <a:bodyPr/>
          <a:lstStyle>
            <a:lvl1pPr>
              <a:defRPr/>
            </a:lvl1pPr>
          </a:lstStyle>
          <a:p>
            <a:fld id="{D68CB4F9-92EA-4514-9157-1D91038899E8}" type="slidenum">
              <a:rPr lang="ja-JP" altLang="en-US"/>
              <a:pPr/>
              <a:t>‹#›</a:t>
            </a:fld>
            <a:endParaRPr lang="ja-JP" altLang="en-US"/>
          </a:p>
        </p:txBody>
      </p:sp>
    </p:spTree>
    <p:extLst>
      <p:ext uri="{BB962C8B-B14F-4D97-AF65-F5344CB8AC3E}">
        <p14:creationId xmlns:p14="http://schemas.microsoft.com/office/powerpoint/2010/main" val="210384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81063"/>
            <a:ext cx="1457325" cy="7924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81063"/>
            <a:ext cx="4219575" cy="7924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EB2B6BF-B603-467C-82CD-A1C6955DDC1A}"/>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a:extLst>
              <a:ext uri="{FF2B5EF4-FFF2-40B4-BE49-F238E27FC236}">
                <a16:creationId xmlns:a16="http://schemas.microsoft.com/office/drawing/2014/main" id="{A22744CC-A0D1-42CA-98E9-C7CD3A4A098E}"/>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3E16149A-E5DE-4647-9D0D-135D00E668B9}"/>
              </a:ext>
            </a:extLst>
          </p:cNvPr>
          <p:cNvSpPr>
            <a:spLocks noGrp="1" noChangeArrowheads="1"/>
          </p:cNvSpPr>
          <p:nvPr>
            <p:ph type="sldNum" sz="quarter" idx="12"/>
          </p:nvPr>
        </p:nvSpPr>
        <p:spPr>
          <a:ln/>
        </p:spPr>
        <p:txBody>
          <a:bodyPr/>
          <a:lstStyle>
            <a:lvl1pPr>
              <a:defRPr/>
            </a:lvl1pPr>
          </a:lstStyle>
          <a:p>
            <a:fld id="{F184D1C0-3390-4F85-970E-568A7EC2DE75}" type="slidenum">
              <a:rPr lang="ja-JP" altLang="en-US"/>
              <a:pPr/>
              <a:t>‹#›</a:t>
            </a:fld>
            <a:endParaRPr lang="ja-JP" altLang="en-US"/>
          </a:p>
        </p:txBody>
      </p:sp>
    </p:spTree>
    <p:extLst>
      <p:ext uri="{BB962C8B-B14F-4D97-AF65-F5344CB8AC3E}">
        <p14:creationId xmlns:p14="http://schemas.microsoft.com/office/powerpoint/2010/main" val="233479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ED4B4E5-48A7-4ADE-8129-8FAEE92CF487}"/>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a:extLst>
              <a:ext uri="{FF2B5EF4-FFF2-40B4-BE49-F238E27FC236}">
                <a16:creationId xmlns:a16="http://schemas.microsoft.com/office/drawing/2014/main" id="{CD8DE0FA-C281-468B-B54F-8EBA0EFDCAB0}"/>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BF0E739D-CD46-4409-BE99-24DC019DDDBB}"/>
              </a:ext>
            </a:extLst>
          </p:cNvPr>
          <p:cNvSpPr>
            <a:spLocks noGrp="1" noChangeArrowheads="1"/>
          </p:cNvSpPr>
          <p:nvPr>
            <p:ph type="sldNum" sz="quarter" idx="12"/>
          </p:nvPr>
        </p:nvSpPr>
        <p:spPr>
          <a:ln/>
        </p:spPr>
        <p:txBody>
          <a:bodyPr/>
          <a:lstStyle>
            <a:lvl1pPr>
              <a:defRPr/>
            </a:lvl1pPr>
          </a:lstStyle>
          <a:p>
            <a:fld id="{393782E8-A671-455B-8DE3-24A94713C899}" type="slidenum">
              <a:rPr lang="ja-JP" altLang="en-US"/>
              <a:pPr/>
              <a:t>‹#›</a:t>
            </a:fld>
            <a:endParaRPr lang="ja-JP" altLang="en-US"/>
          </a:p>
        </p:txBody>
      </p:sp>
    </p:spTree>
    <p:extLst>
      <p:ext uri="{BB962C8B-B14F-4D97-AF65-F5344CB8AC3E}">
        <p14:creationId xmlns:p14="http://schemas.microsoft.com/office/powerpoint/2010/main" val="161791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E9DFE671-3ECF-4A9E-941F-B98C61AD59C7}"/>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a:extLst>
              <a:ext uri="{FF2B5EF4-FFF2-40B4-BE49-F238E27FC236}">
                <a16:creationId xmlns:a16="http://schemas.microsoft.com/office/drawing/2014/main" id="{2D85C2D0-C628-4836-B87D-8D083E03BC41}"/>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a:extLst>
              <a:ext uri="{FF2B5EF4-FFF2-40B4-BE49-F238E27FC236}">
                <a16:creationId xmlns:a16="http://schemas.microsoft.com/office/drawing/2014/main" id="{BB72B3D1-752C-47CA-A8A1-DAF51B7BC379}"/>
              </a:ext>
            </a:extLst>
          </p:cNvPr>
          <p:cNvSpPr>
            <a:spLocks noGrp="1" noChangeArrowheads="1"/>
          </p:cNvSpPr>
          <p:nvPr>
            <p:ph type="sldNum" sz="quarter" idx="12"/>
          </p:nvPr>
        </p:nvSpPr>
        <p:spPr>
          <a:ln/>
        </p:spPr>
        <p:txBody>
          <a:bodyPr/>
          <a:lstStyle>
            <a:lvl1pPr>
              <a:defRPr/>
            </a:lvl1pPr>
          </a:lstStyle>
          <a:p>
            <a:fld id="{EA4D3D0C-6D3F-432D-956A-79EA60101B26}" type="slidenum">
              <a:rPr lang="ja-JP" altLang="en-US"/>
              <a:pPr/>
              <a:t>‹#›</a:t>
            </a:fld>
            <a:endParaRPr lang="ja-JP" altLang="en-US"/>
          </a:p>
        </p:txBody>
      </p:sp>
    </p:spTree>
    <p:extLst>
      <p:ext uri="{BB962C8B-B14F-4D97-AF65-F5344CB8AC3E}">
        <p14:creationId xmlns:p14="http://schemas.microsoft.com/office/powerpoint/2010/main" val="234299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862263"/>
            <a:ext cx="2838450" cy="5943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862263"/>
            <a:ext cx="2838450" cy="5943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18EAB3D-B3CD-4C44-A9FE-CD6298468477}"/>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5">
            <a:extLst>
              <a:ext uri="{FF2B5EF4-FFF2-40B4-BE49-F238E27FC236}">
                <a16:creationId xmlns:a16="http://schemas.microsoft.com/office/drawing/2014/main" id="{66B415CE-8F0C-429B-BBC7-0C49FE025C44}"/>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EE8EAA01-CC24-4137-8345-CC53A3177768}"/>
              </a:ext>
            </a:extLst>
          </p:cNvPr>
          <p:cNvSpPr>
            <a:spLocks noGrp="1" noChangeArrowheads="1"/>
          </p:cNvSpPr>
          <p:nvPr>
            <p:ph type="sldNum" sz="quarter" idx="12"/>
          </p:nvPr>
        </p:nvSpPr>
        <p:spPr>
          <a:ln/>
        </p:spPr>
        <p:txBody>
          <a:bodyPr/>
          <a:lstStyle>
            <a:lvl1pPr>
              <a:defRPr/>
            </a:lvl1pPr>
          </a:lstStyle>
          <a:p>
            <a:fld id="{EFE3AB4E-7B12-4F29-B9AC-B9AC0F075027}" type="slidenum">
              <a:rPr lang="ja-JP" altLang="en-US"/>
              <a:pPr/>
              <a:t>‹#›</a:t>
            </a:fld>
            <a:endParaRPr lang="ja-JP" altLang="en-US"/>
          </a:p>
        </p:txBody>
      </p:sp>
    </p:spTree>
    <p:extLst>
      <p:ext uri="{BB962C8B-B14F-4D97-AF65-F5344CB8AC3E}">
        <p14:creationId xmlns:p14="http://schemas.microsoft.com/office/powerpoint/2010/main" val="352246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73075" y="3617913"/>
            <a:ext cx="2900363" cy="53228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71863" y="3617913"/>
            <a:ext cx="2916237" cy="53228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B88DB6EF-FBFD-4DBB-BAD0-AA207E482CBC}"/>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8" name="Rectangle 5">
            <a:extLst>
              <a:ext uri="{FF2B5EF4-FFF2-40B4-BE49-F238E27FC236}">
                <a16:creationId xmlns:a16="http://schemas.microsoft.com/office/drawing/2014/main" id="{6EA8C6BB-04F1-4DA3-87C4-1178ACB04C34}"/>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6">
            <a:extLst>
              <a:ext uri="{FF2B5EF4-FFF2-40B4-BE49-F238E27FC236}">
                <a16:creationId xmlns:a16="http://schemas.microsoft.com/office/drawing/2014/main" id="{307EE542-38C8-4BED-BDA8-4A8F05AB1851}"/>
              </a:ext>
            </a:extLst>
          </p:cNvPr>
          <p:cNvSpPr>
            <a:spLocks noGrp="1" noChangeArrowheads="1"/>
          </p:cNvSpPr>
          <p:nvPr>
            <p:ph type="sldNum" sz="quarter" idx="12"/>
          </p:nvPr>
        </p:nvSpPr>
        <p:spPr>
          <a:ln/>
        </p:spPr>
        <p:txBody>
          <a:bodyPr/>
          <a:lstStyle>
            <a:lvl1pPr>
              <a:defRPr/>
            </a:lvl1pPr>
          </a:lstStyle>
          <a:p>
            <a:fld id="{C8D4DA11-D6B4-44B9-A2C7-DA37C21BA847}" type="slidenum">
              <a:rPr lang="ja-JP" altLang="en-US"/>
              <a:pPr/>
              <a:t>‹#›</a:t>
            </a:fld>
            <a:endParaRPr lang="ja-JP" altLang="en-US"/>
          </a:p>
        </p:txBody>
      </p:sp>
    </p:spTree>
    <p:extLst>
      <p:ext uri="{BB962C8B-B14F-4D97-AF65-F5344CB8AC3E}">
        <p14:creationId xmlns:p14="http://schemas.microsoft.com/office/powerpoint/2010/main" val="271852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551E9C58-4690-4645-B988-84C9AA9B579E}"/>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5">
            <a:extLst>
              <a:ext uri="{FF2B5EF4-FFF2-40B4-BE49-F238E27FC236}">
                <a16:creationId xmlns:a16="http://schemas.microsoft.com/office/drawing/2014/main" id="{552D57CB-60BC-49EF-B00D-B370D472E09D}"/>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a:extLst>
              <a:ext uri="{FF2B5EF4-FFF2-40B4-BE49-F238E27FC236}">
                <a16:creationId xmlns:a16="http://schemas.microsoft.com/office/drawing/2014/main" id="{0F800E96-982A-496D-BB07-27B5A497E8ED}"/>
              </a:ext>
            </a:extLst>
          </p:cNvPr>
          <p:cNvSpPr>
            <a:spLocks noGrp="1" noChangeArrowheads="1"/>
          </p:cNvSpPr>
          <p:nvPr>
            <p:ph type="sldNum" sz="quarter" idx="12"/>
          </p:nvPr>
        </p:nvSpPr>
        <p:spPr>
          <a:ln/>
        </p:spPr>
        <p:txBody>
          <a:bodyPr/>
          <a:lstStyle>
            <a:lvl1pPr>
              <a:defRPr/>
            </a:lvl1pPr>
          </a:lstStyle>
          <a:p>
            <a:fld id="{101953E0-4E03-4FCF-A201-D5B1B16A4BB4}" type="slidenum">
              <a:rPr lang="ja-JP" altLang="en-US"/>
              <a:pPr/>
              <a:t>‹#›</a:t>
            </a:fld>
            <a:endParaRPr lang="ja-JP" altLang="en-US"/>
          </a:p>
        </p:txBody>
      </p:sp>
    </p:spTree>
    <p:extLst>
      <p:ext uri="{BB962C8B-B14F-4D97-AF65-F5344CB8AC3E}">
        <p14:creationId xmlns:p14="http://schemas.microsoft.com/office/powerpoint/2010/main" val="399764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5086F8-AAB7-43F8-A75D-D7ECA4076048}"/>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5">
            <a:extLst>
              <a:ext uri="{FF2B5EF4-FFF2-40B4-BE49-F238E27FC236}">
                <a16:creationId xmlns:a16="http://schemas.microsoft.com/office/drawing/2014/main" id="{C86964AE-3F8F-4471-8819-AE0DECC7E527}"/>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a:extLst>
              <a:ext uri="{FF2B5EF4-FFF2-40B4-BE49-F238E27FC236}">
                <a16:creationId xmlns:a16="http://schemas.microsoft.com/office/drawing/2014/main" id="{30D7CA21-7646-46BC-8AC2-0CE8165981D9}"/>
              </a:ext>
            </a:extLst>
          </p:cNvPr>
          <p:cNvSpPr>
            <a:spLocks noGrp="1" noChangeArrowheads="1"/>
          </p:cNvSpPr>
          <p:nvPr>
            <p:ph type="sldNum" sz="quarter" idx="12"/>
          </p:nvPr>
        </p:nvSpPr>
        <p:spPr>
          <a:ln/>
        </p:spPr>
        <p:txBody>
          <a:bodyPr/>
          <a:lstStyle>
            <a:lvl1pPr>
              <a:defRPr/>
            </a:lvl1pPr>
          </a:lstStyle>
          <a:p>
            <a:fld id="{B28C97A4-7FD8-4BAC-8C1B-8C7FF8F678B7}" type="slidenum">
              <a:rPr lang="ja-JP" altLang="en-US"/>
              <a:pPr/>
              <a:t>‹#›</a:t>
            </a:fld>
            <a:endParaRPr lang="ja-JP" altLang="en-US"/>
          </a:p>
        </p:txBody>
      </p:sp>
    </p:spTree>
    <p:extLst>
      <p:ext uri="{BB962C8B-B14F-4D97-AF65-F5344CB8AC3E}">
        <p14:creationId xmlns:p14="http://schemas.microsoft.com/office/powerpoint/2010/main" val="15282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F423CCE-3982-4998-A31A-5D16D548B0E0}"/>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5">
            <a:extLst>
              <a:ext uri="{FF2B5EF4-FFF2-40B4-BE49-F238E27FC236}">
                <a16:creationId xmlns:a16="http://schemas.microsoft.com/office/drawing/2014/main" id="{8B684326-CD53-4C8F-A262-37DE1E110479}"/>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D7C1CE0C-34C5-4048-88E4-7F614CD2ADD4}"/>
              </a:ext>
            </a:extLst>
          </p:cNvPr>
          <p:cNvSpPr>
            <a:spLocks noGrp="1" noChangeArrowheads="1"/>
          </p:cNvSpPr>
          <p:nvPr>
            <p:ph type="sldNum" sz="quarter" idx="12"/>
          </p:nvPr>
        </p:nvSpPr>
        <p:spPr>
          <a:ln/>
        </p:spPr>
        <p:txBody>
          <a:bodyPr/>
          <a:lstStyle>
            <a:lvl1pPr>
              <a:defRPr/>
            </a:lvl1pPr>
          </a:lstStyle>
          <a:p>
            <a:fld id="{FF9D3EA6-59C6-49A9-ACA6-E46AA0BF5CE6}" type="slidenum">
              <a:rPr lang="ja-JP" altLang="en-US"/>
              <a:pPr/>
              <a:t>‹#›</a:t>
            </a:fld>
            <a:endParaRPr lang="ja-JP" altLang="en-US"/>
          </a:p>
        </p:txBody>
      </p:sp>
    </p:spTree>
    <p:extLst>
      <p:ext uri="{BB962C8B-B14F-4D97-AF65-F5344CB8AC3E}">
        <p14:creationId xmlns:p14="http://schemas.microsoft.com/office/powerpoint/2010/main" val="162868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A2DF363-AF0D-4352-80C8-0613E51D2605}"/>
              </a:ext>
            </a:extLst>
          </p:cNvPr>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5">
            <a:extLst>
              <a:ext uri="{FF2B5EF4-FFF2-40B4-BE49-F238E27FC236}">
                <a16:creationId xmlns:a16="http://schemas.microsoft.com/office/drawing/2014/main" id="{D27B3FE5-239B-4C0F-848D-01A31969CF1C}"/>
              </a:ext>
            </a:extLst>
          </p:cNvPr>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a:extLst>
              <a:ext uri="{FF2B5EF4-FFF2-40B4-BE49-F238E27FC236}">
                <a16:creationId xmlns:a16="http://schemas.microsoft.com/office/drawing/2014/main" id="{85657E3A-9409-47E0-B781-5616D918F9B2}"/>
              </a:ext>
            </a:extLst>
          </p:cNvPr>
          <p:cNvSpPr>
            <a:spLocks noGrp="1" noChangeArrowheads="1"/>
          </p:cNvSpPr>
          <p:nvPr>
            <p:ph type="sldNum" sz="quarter" idx="12"/>
          </p:nvPr>
        </p:nvSpPr>
        <p:spPr>
          <a:ln/>
        </p:spPr>
        <p:txBody>
          <a:bodyPr/>
          <a:lstStyle>
            <a:lvl1pPr>
              <a:defRPr/>
            </a:lvl1pPr>
          </a:lstStyle>
          <a:p>
            <a:fld id="{FB8A9054-BB1F-4783-AF18-443FDF0EB9D8}" type="slidenum">
              <a:rPr lang="ja-JP" altLang="en-US"/>
              <a:pPr/>
              <a:t>‹#›</a:t>
            </a:fld>
            <a:endParaRPr lang="ja-JP" altLang="en-US"/>
          </a:p>
        </p:txBody>
      </p:sp>
    </p:spTree>
    <p:extLst>
      <p:ext uri="{BB962C8B-B14F-4D97-AF65-F5344CB8AC3E}">
        <p14:creationId xmlns:p14="http://schemas.microsoft.com/office/powerpoint/2010/main" val="212529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2AA6F06-3111-45F3-865F-ADF15819F6DC}"/>
              </a:ext>
            </a:extLst>
          </p:cNvPr>
          <p:cNvSpPr>
            <a:spLocks noGrp="1" noChangeArrowheads="1"/>
          </p:cNvSpPr>
          <p:nvPr>
            <p:ph type="title"/>
          </p:nvPr>
        </p:nvSpPr>
        <p:spPr bwMode="auto">
          <a:xfrm>
            <a:off x="514350" y="881063"/>
            <a:ext cx="5829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5F7F34A2-A517-4143-B9FF-C9E0B6A1A997}"/>
              </a:ext>
            </a:extLst>
          </p:cNvPr>
          <p:cNvSpPr>
            <a:spLocks noGrp="1" noChangeArrowheads="1"/>
          </p:cNvSpPr>
          <p:nvPr>
            <p:ph type="body" idx="1"/>
          </p:nvPr>
        </p:nvSpPr>
        <p:spPr bwMode="auto">
          <a:xfrm>
            <a:off x="514350" y="2862263"/>
            <a:ext cx="5829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1028" name="Rectangle 4">
            <a:extLst>
              <a:ext uri="{FF2B5EF4-FFF2-40B4-BE49-F238E27FC236}">
                <a16:creationId xmlns:a16="http://schemas.microsoft.com/office/drawing/2014/main" id="{C021F072-17AC-4007-8B94-EB19CC4229B6}"/>
              </a:ext>
            </a:extLst>
          </p:cNvPr>
          <p:cNvSpPr>
            <a:spLocks noGrp="1" noChangeArrowheads="1"/>
          </p:cNvSpPr>
          <p:nvPr>
            <p:ph type="dt" sz="half" idx="2"/>
          </p:nvPr>
        </p:nvSpPr>
        <p:spPr bwMode="auto">
          <a:xfrm>
            <a:off x="514350" y="9024938"/>
            <a:ext cx="1428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400" smtClean="0"/>
            </a:lvl1pPr>
          </a:lstStyle>
          <a:p>
            <a:pPr>
              <a:defRPr/>
            </a:pPr>
            <a:endParaRPr lang="ja-JP" altLang="en-US"/>
          </a:p>
        </p:txBody>
      </p:sp>
      <p:sp>
        <p:nvSpPr>
          <p:cNvPr id="1029" name="Rectangle 5">
            <a:extLst>
              <a:ext uri="{FF2B5EF4-FFF2-40B4-BE49-F238E27FC236}">
                <a16:creationId xmlns:a16="http://schemas.microsoft.com/office/drawing/2014/main" id="{F2BC2DEF-9574-4F8D-841F-524434FA7F11}"/>
              </a:ext>
            </a:extLst>
          </p:cNvPr>
          <p:cNvSpPr>
            <a:spLocks noGrp="1" noChangeArrowheads="1"/>
          </p:cNvSpPr>
          <p:nvPr>
            <p:ph type="ftr" sz="quarter" idx="3"/>
          </p:nvPr>
        </p:nvSpPr>
        <p:spPr bwMode="auto">
          <a:xfrm>
            <a:off x="2343150" y="9024938"/>
            <a:ext cx="2171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400" smtClean="0"/>
            </a:lvl1pPr>
          </a:lstStyle>
          <a:p>
            <a:pPr>
              <a:defRPr/>
            </a:pPr>
            <a:endParaRPr lang="ja-JP" altLang="en-US"/>
          </a:p>
        </p:txBody>
      </p:sp>
      <p:sp>
        <p:nvSpPr>
          <p:cNvPr id="1030" name="Rectangle 6">
            <a:extLst>
              <a:ext uri="{FF2B5EF4-FFF2-40B4-BE49-F238E27FC236}">
                <a16:creationId xmlns:a16="http://schemas.microsoft.com/office/drawing/2014/main" id="{89CEB212-7460-4289-AA2D-8F8E92B45828}"/>
              </a:ext>
            </a:extLst>
          </p:cNvPr>
          <p:cNvSpPr>
            <a:spLocks noGrp="1" noChangeArrowheads="1"/>
          </p:cNvSpPr>
          <p:nvPr>
            <p:ph type="sldNum" sz="quarter" idx="4"/>
          </p:nvPr>
        </p:nvSpPr>
        <p:spPr bwMode="auto">
          <a:xfrm>
            <a:off x="4914900" y="9024938"/>
            <a:ext cx="1428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400"/>
            </a:lvl1pPr>
          </a:lstStyle>
          <a:p>
            <a:fld id="{5CE7F56A-226D-4BDB-AFDD-71A076A4B186}"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4">
            <a:extLst>
              <a:ext uri="{FF2B5EF4-FFF2-40B4-BE49-F238E27FC236}">
                <a16:creationId xmlns:a16="http://schemas.microsoft.com/office/drawing/2014/main" id="{1A8D4EDC-1A40-4B58-940F-78E23B1BB02B}"/>
              </a:ext>
            </a:extLst>
          </p:cNvPr>
          <p:cNvSpPr>
            <a:spLocks noChangeArrowheads="1"/>
          </p:cNvSpPr>
          <p:nvPr/>
        </p:nvSpPr>
        <p:spPr bwMode="auto">
          <a:xfrm>
            <a:off x="457200" y="4419600"/>
            <a:ext cx="6019800" cy="2743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pic>
        <p:nvPicPr>
          <p:cNvPr id="7171" name="Picture 24">
            <a:extLst>
              <a:ext uri="{FF2B5EF4-FFF2-40B4-BE49-F238E27FC236}">
                <a16:creationId xmlns:a16="http://schemas.microsoft.com/office/drawing/2014/main" id="{38322F8D-20FB-4EA7-BCFD-ACE54DD81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16">
            <a:extLst>
              <a:ext uri="{FF2B5EF4-FFF2-40B4-BE49-F238E27FC236}">
                <a16:creationId xmlns:a16="http://schemas.microsoft.com/office/drawing/2014/main" id="{EC0B436E-BA15-4B78-B8CA-EC3AAD4F17C5}"/>
              </a:ext>
            </a:extLst>
          </p:cNvPr>
          <p:cNvSpPr txBox="1">
            <a:spLocks noChangeArrowheads="1"/>
          </p:cNvSpPr>
          <p:nvPr/>
        </p:nvSpPr>
        <p:spPr bwMode="auto">
          <a:xfrm>
            <a:off x="4953000" y="4572000"/>
            <a:ext cx="13255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r>
              <a:rPr lang="ja-JP" altLang="en-US" sz="800"/>
              <a:t>株式会社ＡＡＡ</a:t>
            </a:r>
          </a:p>
          <a:p>
            <a:pPr algn="r" eaLnBrk="1" hangingPunct="1"/>
            <a:r>
              <a:rPr lang="ja-JP" altLang="en-US" sz="800"/>
              <a:t>執行役員　総務部長</a:t>
            </a:r>
          </a:p>
          <a:p>
            <a:pPr algn="r" eaLnBrk="1" hangingPunct="1"/>
            <a:r>
              <a:rPr lang="ja-JP" altLang="en-US" sz="900"/>
              <a:t>○○○○・○○○○</a:t>
            </a:r>
            <a:r>
              <a:rPr lang="ja-JP" altLang="en-US" sz="800"/>
              <a:t>　様</a:t>
            </a:r>
          </a:p>
        </p:txBody>
      </p:sp>
      <p:sp>
        <p:nvSpPr>
          <p:cNvPr id="7173" name="Rectangle 25">
            <a:extLst>
              <a:ext uri="{FF2B5EF4-FFF2-40B4-BE49-F238E27FC236}">
                <a16:creationId xmlns:a16="http://schemas.microsoft.com/office/drawing/2014/main" id="{3C0FA68E-6F86-4DD8-9DAE-B2752BE73A17}"/>
              </a:ext>
            </a:extLst>
          </p:cNvPr>
          <p:cNvSpPr>
            <a:spLocks noChangeArrowheads="1"/>
          </p:cNvSpPr>
          <p:nvPr/>
        </p:nvSpPr>
        <p:spPr bwMode="auto">
          <a:xfrm>
            <a:off x="0" y="0"/>
            <a:ext cx="2514600" cy="83820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74" name="Text Box 10">
            <a:extLst>
              <a:ext uri="{FF2B5EF4-FFF2-40B4-BE49-F238E27FC236}">
                <a16:creationId xmlns:a16="http://schemas.microsoft.com/office/drawing/2014/main" id="{2596C378-9C48-48B2-80FB-A8C6D390F5AA}"/>
              </a:ext>
            </a:extLst>
          </p:cNvPr>
          <p:cNvSpPr txBox="1">
            <a:spLocks noChangeArrowheads="1"/>
          </p:cNvSpPr>
          <p:nvPr/>
        </p:nvSpPr>
        <p:spPr bwMode="auto">
          <a:xfrm>
            <a:off x="152400" y="45720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b="1">
                <a:solidFill>
                  <a:schemeClr val="bg1"/>
                </a:solidFill>
              </a:rPr>
              <a:t>「○○型複合機　ＡＢＣ－Ｘ０１」</a:t>
            </a:r>
          </a:p>
        </p:txBody>
      </p:sp>
      <p:sp>
        <p:nvSpPr>
          <p:cNvPr id="7175" name="Text Box 26">
            <a:extLst>
              <a:ext uri="{FF2B5EF4-FFF2-40B4-BE49-F238E27FC236}">
                <a16:creationId xmlns:a16="http://schemas.microsoft.com/office/drawing/2014/main" id="{0D153068-F2A3-43BF-8FF7-609427BDFA7B}"/>
              </a:ext>
            </a:extLst>
          </p:cNvPr>
          <p:cNvSpPr txBox="1">
            <a:spLocks noChangeArrowheads="1"/>
          </p:cNvSpPr>
          <p:nvPr/>
        </p:nvSpPr>
        <p:spPr bwMode="auto">
          <a:xfrm>
            <a:off x="152400" y="1524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400" b="1">
                <a:solidFill>
                  <a:schemeClr val="bg1"/>
                </a:solidFill>
              </a:rPr>
              <a:t>導入事例０１</a:t>
            </a:r>
          </a:p>
        </p:txBody>
      </p:sp>
      <p:sp>
        <p:nvSpPr>
          <p:cNvPr id="7176" name="Rectangle 27">
            <a:extLst>
              <a:ext uri="{FF2B5EF4-FFF2-40B4-BE49-F238E27FC236}">
                <a16:creationId xmlns:a16="http://schemas.microsoft.com/office/drawing/2014/main" id="{439A897F-C553-44AE-8462-F7A6944B9EBB}"/>
              </a:ext>
            </a:extLst>
          </p:cNvPr>
          <p:cNvSpPr>
            <a:spLocks noChangeArrowheads="1"/>
          </p:cNvSpPr>
          <p:nvPr/>
        </p:nvSpPr>
        <p:spPr bwMode="auto">
          <a:xfrm>
            <a:off x="0" y="2743200"/>
            <a:ext cx="6858000" cy="609600"/>
          </a:xfrm>
          <a:prstGeom prst="rect">
            <a:avLst/>
          </a:prstGeom>
          <a:solidFill>
            <a:srgbClr val="00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77" name="Text Box 28">
            <a:extLst>
              <a:ext uri="{FF2B5EF4-FFF2-40B4-BE49-F238E27FC236}">
                <a16:creationId xmlns:a16="http://schemas.microsoft.com/office/drawing/2014/main" id="{61D541BF-0AA8-453B-A40F-A1568719B315}"/>
              </a:ext>
            </a:extLst>
          </p:cNvPr>
          <p:cNvSpPr txBox="1">
            <a:spLocks noChangeArrowheads="1"/>
          </p:cNvSpPr>
          <p:nvPr/>
        </p:nvSpPr>
        <p:spPr bwMode="auto">
          <a:xfrm>
            <a:off x="152400" y="28956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b="1">
                <a:solidFill>
                  <a:schemeClr val="bg1"/>
                </a:solidFill>
              </a:rPr>
              <a:t>東京都千代田区</a:t>
            </a:r>
          </a:p>
        </p:txBody>
      </p:sp>
      <p:sp>
        <p:nvSpPr>
          <p:cNvPr id="7178" name="Text Box 30">
            <a:extLst>
              <a:ext uri="{FF2B5EF4-FFF2-40B4-BE49-F238E27FC236}">
                <a16:creationId xmlns:a16="http://schemas.microsoft.com/office/drawing/2014/main" id="{1AE6CBE1-3869-41A8-B62D-E673E59C8D74}"/>
              </a:ext>
            </a:extLst>
          </p:cNvPr>
          <p:cNvSpPr txBox="1">
            <a:spLocks noChangeArrowheads="1"/>
          </p:cNvSpPr>
          <p:nvPr/>
        </p:nvSpPr>
        <p:spPr bwMode="auto">
          <a:xfrm>
            <a:off x="1447800" y="28956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400" b="1">
                <a:solidFill>
                  <a:schemeClr val="bg1"/>
                </a:solidFill>
              </a:rPr>
              <a:t>株式会社ＡＡＡ</a:t>
            </a:r>
          </a:p>
        </p:txBody>
      </p:sp>
      <p:sp>
        <p:nvSpPr>
          <p:cNvPr id="7179" name="Oval 31">
            <a:extLst>
              <a:ext uri="{FF2B5EF4-FFF2-40B4-BE49-F238E27FC236}">
                <a16:creationId xmlns:a16="http://schemas.microsoft.com/office/drawing/2014/main" id="{6712EC25-6985-4390-AED3-C148A8A8A145}"/>
              </a:ext>
            </a:extLst>
          </p:cNvPr>
          <p:cNvSpPr>
            <a:spLocks noChangeArrowheads="1"/>
          </p:cNvSpPr>
          <p:nvPr/>
        </p:nvSpPr>
        <p:spPr bwMode="auto">
          <a:xfrm>
            <a:off x="381000" y="3505200"/>
            <a:ext cx="685800" cy="685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80" name="Text Box 32">
            <a:extLst>
              <a:ext uri="{FF2B5EF4-FFF2-40B4-BE49-F238E27FC236}">
                <a16:creationId xmlns:a16="http://schemas.microsoft.com/office/drawing/2014/main" id="{68254724-7FF0-402B-A213-B5D1600B8D1A}"/>
              </a:ext>
            </a:extLst>
          </p:cNvPr>
          <p:cNvSpPr txBox="1">
            <a:spLocks noChangeArrowheads="1"/>
          </p:cNvSpPr>
          <p:nvPr/>
        </p:nvSpPr>
        <p:spPr bwMode="auto">
          <a:xfrm>
            <a:off x="431800" y="3733800"/>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solidFill>
                  <a:schemeClr val="bg1"/>
                </a:solidFill>
              </a:rPr>
              <a:t>ＰＯＩＮＴ</a:t>
            </a:r>
          </a:p>
        </p:txBody>
      </p:sp>
      <p:sp>
        <p:nvSpPr>
          <p:cNvPr id="7181" name="Text Box 33">
            <a:extLst>
              <a:ext uri="{FF2B5EF4-FFF2-40B4-BE49-F238E27FC236}">
                <a16:creationId xmlns:a16="http://schemas.microsoft.com/office/drawing/2014/main" id="{54CE37B9-0952-400C-930B-0DABBB2A9233}"/>
              </a:ext>
            </a:extLst>
          </p:cNvPr>
          <p:cNvSpPr txBox="1">
            <a:spLocks noChangeArrowheads="1"/>
          </p:cNvSpPr>
          <p:nvPr/>
        </p:nvSpPr>
        <p:spPr bwMode="auto">
          <a:xfrm>
            <a:off x="1219200" y="3581400"/>
            <a:ext cx="541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a:t>医療機関向けに○○○を製造、販売されている株式会社ＡＡＡさんでは、毎月多くの会議が行われ、総務部員の方が前日徹夜になることもありました。今回ご導入いただいた後は作業効率が上がっただけでなく資料締め切り時間も遅らせることができ全国の支社からも絶賛されたそうです。</a:t>
            </a:r>
            <a:endParaRPr lang="en-US" altLang="ja-JP" sz="1000"/>
          </a:p>
        </p:txBody>
      </p:sp>
      <p:sp>
        <p:nvSpPr>
          <p:cNvPr id="7182" name="Line 35">
            <a:extLst>
              <a:ext uri="{FF2B5EF4-FFF2-40B4-BE49-F238E27FC236}">
                <a16:creationId xmlns:a16="http://schemas.microsoft.com/office/drawing/2014/main" id="{B4033ABA-5E13-49AA-86B6-023FF77F4833}"/>
              </a:ext>
            </a:extLst>
          </p:cNvPr>
          <p:cNvSpPr>
            <a:spLocks noChangeShapeType="1"/>
          </p:cNvSpPr>
          <p:nvPr/>
        </p:nvSpPr>
        <p:spPr bwMode="auto">
          <a:xfrm>
            <a:off x="609600" y="5105400"/>
            <a:ext cx="571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83" name="Text Box 36">
            <a:extLst>
              <a:ext uri="{FF2B5EF4-FFF2-40B4-BE49-F238E27FC236}">
                <a16:creationId xmlns:a16="http://schemas.microsoft.com/office/drawing/2014/main" id="{575DA973-C245-49D9-BA55-935439133DBB}"/>
              </a:ext>
            </a:extLst>
          </p:cNvPr>
          <p:cNvSpPr txBox="1">
            <a:spLocks noChangeArrowheads="1"/>
          </p:cNvSpPr>
          <p:nvPr/>
        </p:nvSpPr>
        <p:spPr bwMode="auto">
          <a:xfrm>
            <a:off x="736600" y="4546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a:t>２年前に購入した時点とは性能が数十倍に進化していて</a:t>
            </a:r>
          </a:p>
          <a:p>
            <a:pPr eaLnBrk="1" hangingPunct="1"/>
            <a:r>
              <a:rPr lang="ja-JP" altLang="en-US" sz="1200"/>
              <a:t>もっと早く導入しておけばと思いました。</a:t>
            </a:r>
            <a:endParaRPr lang="en-US" altLang="ja-JP" sz="1200"/>
          </a:p>
        </p:txBody>
      </p:sp>
      <p:pic>
        <p:nvPicPr>
          <p:cNvPr id="7184" name="Picture 37">
            <a:extLst>
              <a:ext uri="{FF2B5EF4-FFF2-40B4-BE49-F238E27FC236}">
                <a16:creationId xmlns:a16="http://schemas.microsoft.com/office/drawing/2014/main" id="{464C980E-2ABA-4BAB-B534-029FBF4EE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5270500"/>
            <a:ext cx="9715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5" name="Text Box 38">
            <a:extLst>
              <a:ext uri="{FF2B5EF4-FFF2-40B4-BE49-F238E27FC236}">
                <a16:creationId xmlns:a16="http://schemas.microsoft.com/office/drawing/2014/main" id="{ECFC32F7-BDA5-460F-B4B3-1ED4B58938D1}"/>
              </a:ext>
            </a:extLst>
          </p:cNvPr>
          <p:cNvSpPr txBox="1">
            <a:spLocks noChangeArrowheads="1"/>
          </p:cNvSpPr>
          <p:nvPr/>
        </p:nvSpPr>
        <p:spPr bwMode="auto">
          <a:xfrm>
            <a:off x="1879600" y="5194300"/>
            <a:ext cx="213360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p:txBody>
      </p:sp>
      <p:sp>
        <p:nvSpPr>
          <p:cNvPr id="7186" name="Text Box 39">
            <a:extLst>
              <a:ext uri="{FF2B5EF4-FFF2-40B4-BE49-F238E27FC236}">
                <a16:creationId xmlns:a16="http://schemas.microsoft.com/office/drawing/2014/main" id="{691F55FF-638B-4FA9-BAEF-08DCBFCF6010}"/>
              </a:ext>
            </a:extLst>
          </p:cNvPr>
          <p:cNvSpPr txBox="1">
            <a:spLocks noChangeArrowheads="1"/>
          </p:cNvSpPr>
          <p:nvPr/>
        </p:nvSpPr>
        <p:spPr bwMode="auto">
          <a:xfrm>
            <a:off x="4089400" y="5194300"/>
            <a:ext cx="213360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p:txBody>
      </p:sp>
      <p:sp>
        <p:nvSpPr>
          <p:cNvPr id="7187" name="Rectangle 40">
            <a:extLst>
              <a:ext uri="{FF2B5EF4-FFF2-40B4-BE49-F238E27FC236}">
                <a16:creationId xmlns:a16="http://schemas.microsoft.com/office/drawing/2014/main" id="{B0EB7F0C-F462-4C8B-9DEC-92E0F2E764EC}"/>
              </a:ext>
            </a:extLst>
          </p:cNvPr>
          <p:cNvSpPr>
            <a:spLocks noChangeArrowheads="1"/>
          </p:cNvSpPr>
          <p:nvPr/>
        </p:nvSpPr>
        <p:spPr bwMode="auto">
          <a:xfrm>
            <a:off x="457200" y="7289800"/>
            <a:ext cx="2895600" cy="330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88" name="Text Box 41">
            <a:extLst>
              <a:ext uri="{FF2B5EF4-FFF2-40B4-BE49-F238E27FC236}">
                <a16:creationId xmlns:a16="http://schemas.microsoft.com/office/drawing/2014/main" id="{99E8FEC5-B068-436F-8949-4A04BBAF8A97}"/>
              </a:ext>
            </a:extLst>
          </p:cNvPr>
          <p:cNvSpPr txBox="1">
            <a:spLocks noChangeArrowheads="1"/>
          </p:cNvSpPr>
          <p:nvPr/>
        </p:nvSpPr>
        <p:spPr bwMode="auto">
          <a:xfrm>
            <a:off x="533400" y="73406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solidFill>
                  <a:schemeClr val="bg1"/>
                </a:solidFill>
              </a:rPr>
              <a:t>導入機器</a:t>
            </a:r>
          </a:p>
        </p:txBody>
      </p:sp>
      <p:sp>
        <p:nvSpPr>
          <p:cNvPr id="7189" name="Rectangle 42">
            <a:extLst>
              <a:ext uri="{FF2B5EF4-FFF2-40B4-BE49-F238E27FC236}">
                <a16:creationId xmlns:a16="http://schemas.microsoft.com/office/drawing/2014/main" id="{3EE08630-8721-4BCE-83F2-2963E1DA5A02}"/>
              </a:ext>
            </a:extLst>
          </p:cNvPr>
          <p:cNvSpPr>
            <a:spLocks noChangeArrowheads="1"/>
          </p:cNvSpPr>
          <p:nvPr/>
        </p:nvSpPr>
        <p:spPr bwMode="auto">
          <a:xfrm>
            <a:off x="3429000" y="7289800"/>
            <a:ext cx="3048000" cy="330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90" name="Text Box 43">
            <a:extLst>
              <a:ext uri="{FF2B5EF4-FFF2-40B4-BE49-F238E27FC236}">
                <a16:creationId xmlns:a16="http://schemas.microsoft.com/office/drawing/2014/main" id="{B879E037-97E3-4CF1-91B2-BAE2AF08808C}"/>
              </a:ext>
            </a:extLst>
          </p:cNvPr>
          <p:cNvSpPr txBox="1">
            <a:spLocks noChangeArrowheads="1"/>
          </p:cNvSpPr>
          <p:nvPr/>
        </p:nvSpPr>
        <p:spPr bwMode="auto">
          <a:xfrm>
            <a:off x="3505200" y="73406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solidFill>
                  <a:schemeClr val="bg1"/>
                </a:solidFill>
              </a:rPr>
              <a:t>導入効果</a:t>
            </a:r>
          </a:p>
        </p:txBody>
      </p:sp>
      <p:pic>
        <p:nvPicPr>
          <p:cNvPr id="7191" name="Picture 44">
            <a:extLst>
              <a:ext uri="{FF2B5EF4-FFF2-40B4-BE49-F238E27FC236}">
                <a16:creationId xmlns:a16="http://schemas.microsoft.com/office/drawing/2014/main" id="{6B5A8539-796B-408F-8909-6B92BF1D9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7724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2" name="Text Box 45">
            <a:extLst>
              <a:ext uri="{FF2B5EF4-FFF2-40B4-BE49-F238E27FC236}">
                <a16:creationId xmlns:a16="http://schemas.microsoft.com/office/drawing/2014/main" id="{26FDB04C-486B-4E76-B2FF-F1E8678EA9C1}"/>
              </a:ext>
            </a:extLst>
          </p:cNvPr>
          <p:cNvSpPr txBox="1">
            <a:spLocks noChangeArrowheads="1"/>
          </p:cNvSpPr>
          <p:nvPr/>
        </p:nvSpPr>
        <p:spPr bwMode="auto">
          <a:xfrm>
            <a:off x="1676400" y="7853363"/>
            <a:ext cx="1676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型番：ＡＢＣ－Ｘ０１</a:t>
            </a:r>
          </a:p>
          <a:p>
            <a:pPr eaLnBrk="1" hangingPunct="1">
              <a:lnSpc>
                <a:spcPct val="120000"/>
              </a:lnSpc>
            </a:pPr>
            <a:r>
              <a:rPr lang="ja-JP" altLang="en-US" sz="900"/>
              <a:t>説明○○○○○○○○○○○</a:t>
            </a:r>
          </a:p>
          <a:p>
            <a:pPr eaLnBrk="1" hangingPunct="1">
              <a:lnSpc>
                <a:spcPct val="120000"/>
              </a:lnSpc>
            </a:pPr>
            <a:r>
              <a:rPr lang="ja-JP" altLang="en-US" sz="900"/>
              <a:t>○○○○○○○○○○○○○○○○○○○○○○○○○○○○○○○○○○○○○○○○○○○○</a:t>
            </a:r>
          </a:p>
        </p:txBody>
      </p:sp>
      <p:sp>
        <p:nvSpPr>
          <p:cNvPr id="7193" name="Rectangle 46">
            <a:extLst>
              <a:ext uri="{FF2B5EF4-FFF2-40B4-BE49-F238E27FC236}">
                <a16:creationId xmlns:a16="http://schemas.microsoft.com/office/drawing/2014/main" id="{C4E3B577-4758-41FD-9512-1D3708AEB4B0}"/>
              </a:ext>
            </a:extLst>
          </p:cNvPr>
          <p:cNvSpPr>
            <a:spLocks noChangeArrowheads="1"/>
          </p:cNvSpPr>
          <p:nvPr/>
        </p:nvSpPr>
        <p:spPr bwMode="auto">
          <a:xfrm>
            <a:off x="609600" y="9067800"/>
            <a:ext cx="2667000" cy="6096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94" name="Text Box 47">
            <a:extLst>
              <a:ext uri="{FF2B5EF4-FFF2-40B4-BE49-F238E27FC236}">
                <a16:creationId xmlns:a16="http://schemas.microsoft.com/office/drawing/2014/main" id="{89FF6375-6A5B-430A-B2CF-57DB1154BE75}"/>
              </a:ext>
            </a:extLst>
          </p:cNvPr>
          <p:cNvSpPr txBox="1">
            <a:spLocks noChangeArrowheads="1"/>
          </p:cNvSpPr>
          <p:nvPr/>
        </p:nvSpPr>
        <p:spPr bwMode="auto">
          <a:xfrm>
            <a:off x="685800" y="9067800"/>
            <a:ext cx="16764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スペック表</a:t>
            </a:r>
          </a:p>
        </p:txBody>
      </p:sp>
      <p:sp>
        <p:nvSpPr>
          <p:cNvPr id="7195" name="Rectangle 48">
            <a:extLst>
              <a:ext uri="{FF2B5EF4-FFF2-40B4-BE49-F238E27FC236}">
                <a16:creationId xmlns:a16="http://schemas.microsoft.com/office/drawing/2014/main" id="{89892A82-4817-4E15-AC6C-CFE6F4802F18}"/>
              </a:ext>
            </a:extLst>
          </p:cNvPr>
          <p:cNvSpPr>
            <a:spLocks noChangeArrowheads="1"/>
          </p:cNvSpPr>
          <p:nvPr/>
        </p:nvSpPr>
        <p:spPr bwMode="auto">
          <a:xfrm>
            <a:off x="3810000" y="8142288"/>
            <a:ext cx="2286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96" name="Rectangle 49">
            <a:extLst>
              <a:ext uri="{FF2B5EF4-FFF2-40B4-BE49-F238E27FC236}">
                <a16:creationId xmlns:a16="http://schemas.microsoft.com/office/drawing/2014/main" id="{8F04EBEE-6E3F-4A68-9922-B29F063517D9}"/>
              </a:ext>
            </a:extLst>
          </p:cNvPr>
          <p:cNvSpPr>
            <a:spLocks noChangeArrowheads="1"/>
          </p:cNvSpPr>
          <p:nvPr/>
        </p:nvSpPr>
        <p:spPr bwMode="auto">
          <a:xfrm>
            <a:off x="4267200" y="8370888"/>
            <a:ext cx="2286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197" name="Line 50">
            <a:extLst>
              <a:ext uri="{FF2B5EF4-FFF2-40B4-BE49-F238E27FC236}">
                <a16:creationId xmlns:a16="http://schemas.microsoft.com/office/drawing/2014/main" id="{B778D531-BADB-467A-BD22-C4DCE421C55E}"/>
              </a:ext>
            </a:extLst>
          </p:cNvPr>
          <p:cNvSpPr>
            <a:spLocks noChangeShapeType="1"/>
          </p:cNvSpPr>
          <p:nvPr/>
        </p:nvSpPr>
        <p:spPr bwMode="auto">
          <a:xfrm>
            <a:off x="3581400" y="7913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98" name="Line 51">
            <a:extLst>
              <a:ext uri="{FF2B5EF4-FFF2-40B4-BE49-F238E27FC236}">
                <a16:creationId xmlns:a16="http://schemas.microsoft.com/office/drawing/2014/main" id="{DD7B6F99-B648-4325-A54D-0959FB0C0E77}"/>
              </a:ext>
            </a:extLst>
          </p:cNvPr>
          <p:cNvSpPr>
            <a:spLocks noChangeShapeType="1"/>
          </p:cNvSpPr>
          <p:nvPr/>
        </p:nvSpPr>
        <p:spPr bwMode="auto">
          <a:xfrm flipH="1">
            <a:off x="3581400" y="8904288"/>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99" name="Text Box 52">
            <a:extLst>
              <a:ext uri="{FF2B5EF4-FFF2-40B4-BE49-F238E27FC236}">
                <a16:creationId xmlns:a16="http://schemas.microsoft.com/office/drawing/2014/main" id="{54A18B01-6110-471E-A040-4C84C472CB29}"/>
              </a:ext>
            </a:extLst>
          </p:cNvPr>
          <p:cNvSpPr txBox="1">
            <a:spLocks noChangeArrowheads="1"/>
          </p:cNvSpPr>
          <p:nvPr/>
        </p:nvSpPr>
        <p:spPr bwMode="auto">
          <a:xfrm>
            <a:off x="4800600" y="7842250"/>
            <a:ext cx="16764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説明○○○○○○○○○○○</a:t>
            </a:r>
          </a:p>
          <a:p>
            <a:pPr eaLnBrk="1" hangingPunct="1">
              <a:lnSpc>
                <a:spcPct val="120000"/>
              </a:lnSpc>
            </a:pPr>
            <a:r>
              <a:rPr lang="ja-JP" altLang="en-US" sz="900"/>
              <a:t>○○○○○○○○○○○○○○○○○○○○○○○○○○○○○○○○○○○○○○○○○○○○○○○○○○○○○○○○○</a:t>
            </a:r>
          </a:p>
        </p:txBody>
      </p:sp>
      <p:sp>
        <p:nvSpPr>
          <p:cNvPr id="7200" name="Rectangle 54">
            <a:extLst>
              <a:ext uri="{FF2B5EF4-FFF2-40B4-BE49-F238E27FC236}">
                <a16:creationId xmlns:a16="http://schemas.microsoft.com/office/drawing/2014/main" id="{313D9223-76D8-421F-9DE1-C0C9D56E79DD}"/>
              </a:ext>
            </a:extLst>
          </p:cNvPr>
          <p:cNvSpPr>
            <a:spLocks noChangeArrowheads="1"/>
          </p:cNvSpPr>
          <p:nvPr/>
        </p:nvSpPr>
        <p:spPr bwMode="auto">
          <a:xfrm>
            <a:off x="3505200" y="9067800"/>
            <a:ext cx="2971800" cy="609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7201" name="Text Box 55">
            <a:extLst>
              <a:ext uri="{FF2B5EF4-FFF2-40B4-BE49-F238E27FC236}">
                <a16:creationId xmlns:a16="http://schemas.microsoft.com/office/drawing/2014/main" id="{DD380F4E-ADC7-40BF-8966-EB537E7DD7EE}"/>
              </a:ext>
            </a:extLst>
          </p:cNvPr>
          <p:cNvSpPr txBox="1">
            <a:spLocks noChangeArrowheads="1"/>
          </p:cNvSpPr>
          <p:nvPr/>
        </p:nvSpPr>
        <p:spPr bwMode="auto">
          <a:xfrm>
            <a:off x="3581400" y="9067800"/>
            <a:ext cx="2819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総括コメント○○○○○○○○○○○○○○○○○○</a:t>
            </a:r>
          </a:p>
          <a:p>
            <a:pPr eaLnBrk="1" hangingPunct="1">
              <a:lnSpc>
                <a:spcPct val="120000"/>
              </a:lnSpc>
            </a:pPr>
            <a:r>
              <a:rPr lang="ja-JP" altLang="en-US" sz="9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8">
            <a:extLst>
              <a:ext uri="{FF2B5EF4-FFF2-40B4-BE49-F238E27FC236}">
                <a16:creationId xmlns:a16="http://schemas.microsoft.com/office/drawing/2014/main" id="{47320B01-47C2-4706-834A-42D778994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9">
            <a:extLst>
              <a:ext uri="{FF2B5EF4-FFF2-40B4-BE49-F238E27FC236}">
                <a16:creationId xmlns:a16="http://schemas.microsoft.com/office/drawing/2014/main" id="{1F64E134-6459-43CC-88EC-A136FA724C8E}"/>
              </a:ext>
            </a:extLst>
          </p:cNvPr>
          <p:cNvSpPr>
            <a:spLocks noChangeArrowheads="1"/>
          </p:cNvSpPr>
          <p:nvPr/>
        </p:nvSpPr>
        <p:spPr bwMode="auto">
          <a:xfrm>
            <a:off x="0" y="2819400"/>
            <a:ext cx="6858000" cy="11430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9220" name="Text Box 2">
            <a:extLst>
              <a:ext uri="{FF2B5EF4-FFF2-40B4-BE49-F238E27FC236}">
                <a16:creationId xmlns:a16="http://schemas.microsoft.com/office/drawing/2014/main" id="{E0324A7D-656E-421D-80AA-4E80977B6932}"/>
              </a:ext>
            </a:extLst>
          </p:cNvPr>
          <p:cNvSpPr txBox="1">
            <a:spLocks noChangeArrowheads="1"/>
          </p:cNvSpPr>
          <p:nvPr/>
        </p:nvSpPr>
        <p:spPr bwMode="auto">
          <a:xfrm>
            <a:off x="457200" y="4387850"/>
            <a:ext cx="2971800"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－導入のきっかけについて教えてください</a:t>
            </a:r>
          </a:p>
          <a:p>
            <a:pPr eaLnBrk="1" hangingPunct="1">
              <a:lnSpc>
                <a:spcPct val="120000"/>
              </a:lnSpc>
            </a:pPr>
            <a:r>
              <a:rPr lang="ja-JP" altLang="en-US" sz="900"/>
              <a:t>当社では、役員会や営業所長会議の度に多くの資料が必要になります。資料のコピーは機密事項ですので、総務部全員で印刷とファイリング作業を行うのですが、ひどい時には徹夜になることも。</a:t>
            </a:r>
          </a:p>
          <a:p>
            <a:pPr eaLnBrk="1" hangingPunct="1">
              <a:lnSpc>
                <a:spcPct val="120000"/>
              </a:lnSpc>
            </a:pPr>
            <a:r>
              <a:rPr lang="ja-JP" altLang="en-US" sz="900"/>
              <a:t>たまたまインターネットを見ていた時に広告を目にしてすぐに資料請求をしました。・・・・</a:t>
            </a:r>
          </a:p>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9221" name="Text Box 6">
            <a:extLst>
              <a:ext uri="{FF2B5EF4-FFF2-40B4-BE49-F238E27FC236}">
                <a16:creationId xmlns:a16="http://schemas.microsoft.com/office/drawing/2014/main" id="{87B505A4-2C98-47EB-93C9-84A110A25493}"/>
              </a:ext>
            </a:extLst>
          </p:cNvPr>
          <p:cNvSpPr txBox="1">
            <a:spLocks noChangeArrowheads="1"/>
          </p:cNvSpPr>
          <p:nvPr/>
        </p:nvSpPr>
        <p:spPr bwMode="auto">
          <a:xfrm>
            <a:off x="914400" y="3016250"/>
            <a:ext cx="4767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800"/>
              <a:t>これ一台で雑用が半分くらい減った気がします。</a:t>
            </a:r>
          </a:p>
          <a:p>
            <a:pPr eaLnBrk="1" hangingPunct="1"/>
            <a:r>
              <a:rPr lang="ja-JP" altLang="en-US" sz="1800"/>
              <a:t>もっと早く導入しておけば良かった。</a:t>
            </a:r>
          </a:p>
        </p:txBody>
      </p:sp>
      <p:sp>
        <p:nvSpPr>
          <p:cNvPr id="9222" name="Text Box 7">
            <a:extLst>
              <a:ext uri="{FF2B5EF4-FFF2-40B4-BE49-F238E27FC236}">
                <a16:creationId xmlns:a16="http://schemas.microsoft.com/office/drawing/2014/main" id="{C15F4FF5-79AA-4E39-BEEB-8C24F42ACE22}"/>
              </a:ext>
            </a:extLst>
          </p:cNvPr>
          <p:cNvSpPr txBox="1">
            <a:spLocks noChangeArrowheads="1"/>
          </p:cNvSpPr>
          <p:nvPr/>
        </p:nvSpPr>
        <p:spPr bwMode="auto">
          <a:xfrm>
            <a:off x="4567238" y="3581400"/>
            <a:ext cx="1376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a:t>株式会社ＡＡＡ　様</a:t>
            </a:r>
          </a:p>
        </p:txBody>
      </p:sp>
      <p:sp>
        <p:nvSpPr>
          <p:cNvPr id="9223" name="Text Box 12">
            <a:extLst>
              <a:ext uri="{FF2B5EF4-FFF2-40B4-BE49-F238E27FC236}">
                <a16:creationId xmlns:a16="http://schemas.microsoft.com/office/drawing/2014/main" id="{E3C34929-0C67-4284-B344-B1F749F26753}"/>
              </a:ext>
            </a:extLst>
          </p:cNvPr>
          <p:cNvSpPr txBox="1">
            <a:spLocks noChangeArrowheads="1"/>
          </p:cNvSpPr>
          <p:nvPr/>
        </p:nvSpPr>
        <p:spPr bwMode="auto">
          <a:xfrm>
            <a:off x="457200" y="414337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会議の資料作りで徹夜をしたことも</a:t>
            </a:r>
          </a:p>
        </p:txBody>
      </p:sp>
      <p:sp>
        <p:nvSpPr>
          <p:cNvPr id="9224" name="Text Box 15">
            <a:extLst>
              <a:ext uri="{FF2B5EF4-FFF2-40B4-BE49-F238E27FC236}">
                <a16:creationId xmlns:a16="http://schemas.microsoft.com/office/drawing/2014/main" id="{10412AF8-42A6-46BF-820E-2E28385FE298}"/>
              </a:ext>
            </a:extLst>
          </p:cNvPr>
          <p:cNvSpPr txBox="1">
            <a:spLocks noChangeArrowheads="1"/>
          </p:cNvSpPr>
          <p:nvPr/>
        </p:nvSpPr>
        <p:spPr bwMode="auto">
          <a:xfrm>
            <a:off x="457200" y="7307263"/>
            <a:ext cx="2971800"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9225" name="Text Box 16">
            <a:extLst>
              <a:ext uri="{FF2B5EF4-FFF2-40B4-BE49-F238E27FC236}">
                <a16:creationId xmlns:a16="http://schemas.microsoft.com/office/drawing/2014/main" id="{8021653D-EC8B-4D9D-BEF7-C8AE627E75DD}"/>
              </a:ext>
            </a:extLst>
          </p:cNvPr>
          <p:cNvSpPr txBox="1">
            <a:spLocks noChangeArrowheads="1"/>
          </p:cNvSpPr>
          <p:nvPr/>
        </p:nvSpPr>
        <p:spPr bwMode="auto">
          <a:xfrm>
            <a:off x="457200" y="7062788"/>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a:t>
            </a:r>
          </a:p>
        </p:txBody>
      </p:sp>
      <p:sp>
        <p:nvSpPr>
          <p:cNvPr id="9226" name="Text Box 17">
            <a:extLst>
              <a:ext uri="{FF2B5EF4-FFF2-40B4-BE49-F238E27FC236}">
                <a16:creationId xmlns:a16="http://schemas.microsoft.com/office/drawing/2014/main" id="{1CBA959C-DC78-4B59-B14C-EB032899B71E}"/>
              </a:ext>
            </a:extLst>
          </p:cNvPr>
          <p:cNvSpPr txBox="1">
            <a:spLocks noChangeArrowheads="1"/>
          </p:cNvSpPr>
          <p:nvPr/>
        </p:nvSpPr>
        <p:spPr bwMode="auto">
          <a:xfrm>
            <a:off x="3581400" y="4411663"/>
            <a:ext cx="29718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9227" name="Text Box 18">
            <a:extLst>
              <a:ext uri="{FF2B5EF4-FFF2-40B4-BE49-F238E27FC236}">
                <a16:creationId xmlns:a16="http://schemas.microsoft.com/office/drawing/2014/main" id="{21BC4643-3738-4DD6-82B9-FDCC52AE934D}"/>
              </a:ext>
            </a:extLst>
          </p:cNvPr>
          <p:cNvSpPr txBox="1">
            <a:spLocks noChangeArrowheads="1"/>
          </p:cNvSpPr>
          <p:nvPr/>
        </p:nvSpPr>
        <p:spPr bwMode="auto">
          <a:xfrm>
            <a:off x="3581400" y="4167188"/>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a:t>
            </a:r>
          </a:p>
        </p:txBody>
      </p:sp>
      <p:sp>
        <p:nvSpPr>
          <p:cNvPr id="9228" name="Text Box 19">
            <a:extLst>
              <a:ext uri="{FF2B5EF4-FFF2-40B4-BE49-F238E27FC236}">
                <a16:creationId xmlns:a16="http://schemas.microsoft.com/office/drawing/2014/main" id="{99104CB7-A3D1-4831-8F54-0BF6ABA8D7D2}"/>
              </a:ext>
            </a:extLst>
          </p:cNvPr>
          <p:cNvSpPr txBox="1">
            <a:spLocks noChangeArrowheads="1"/>
          </p:cNvSpPr>
          <p:nvPr/>
        </p:nvSpPr>
        <p:spPr bwMode="auto">
          <a:xfrm>
            <a:off x="3581400" y="6340475"/>
            <a:ext cx="29718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9229" name="Text Box 20">
            <a:extLst>
              <a:ext uri="{FF2B5EF4-FFF2-40B4-BE49-F238E27FC236}">
                <a16:creationId xmlns:a16="http://schemas.microsoft.com/office/drawing/2014/main" id="{F23C0318-444A-483B-9E0B-5FFCADCC6C4D}"/>
              </a:ext>
            </a:extLst>
          </p:cNvPr>
          <p:cNvSpPr txBox="1">
            <a:spLocks noChangeArrowheads="1"/>
          </p:cNvSpPr>
          <p:nvPr/>
        </p:nvSpPr>
        <p:spPr bwMode="auto">
          <a:xfrm>
            <a:off x="3581400" y="6096000"/>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a:t>
            </a:r>
          </a:p>
        </p:txBody>
      </p:sp>
      <p:sp>
        <p:nvSpPr>
          <p:cNvPr id="9230" name="Rectangle 21">
            <a:extLst>
              <a:ext uri="{FF2B5EF4-FFF2-40B4-BE49-F238E27FC236}">
                <a16:creationId xmlns:a16="http://schemas.microsoft.com/office/drawing/2014/main" id="{8E821360-F1DE-4F62-AFCC-71E4FE1939F2}"/>
              </a:ext>
            </a:extLst>
          </p:cNvPr>
          <p:cNvSpPr>
            <a:spLocks noChangeArrowheads="1"/>
          </p:cNvSpPr>
          <p:nvPr/>
        </p:nvSpPr>
        <p:spPr bwMode="auto">
          <a:xfrm>
            <a:off x="3581400" y="8001000"/>
            <a:ext cx="2971800" cy="1447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9231" name="Text Box 22">
            <a:extLst>
              <a:ext uri="{FF2B5EF4-FFF2-40B4-BE49-F238E27FC236}">
                <a16:creationId xmlns:a16="http://schemas.microsoft.com/office/drawing/2014/main" id="{D35FC7C3-B0B0-4323-880E-157A95DA23BF}"/>
              </a:ext>
            </a:extLst>
          </p:cNvPr>
          <p:cNvSpPr txBox="1">
            <a:spLocks noChangeArrowheads="1"/>
          </p:cNvSpPr>
          <p:nvPr/>
        </p:nvSpPr>
        <p:spPr bwMode="auto">
          <a:xfrm>
            <a:off x="4713288" y="8281988"/>
            <a:ext cx="1174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a:t>株式会社ＡＡＡ　様</a:t>
            </a:r>
          </a:p>
        </p:txBody>
      </p:sp>
      <p:pic>
        <p:nvPicPr>
          <p:cNvPr id="9232" name="Picture 23">
            <a:extLst>
              <a:ext uri="{FF2B5EF4-FFF2-40B4-BE49-F238E27FC236}">
                <a16:creationId xmlns:a16="http://schemas.microsoft.com/office/drawing/2014/main" id="{7FFAEB6A-5872-4EEA-A394-916FFCDBA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575" y="8340725"/>
            <a:ext cx="1028700"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3" name="Text Box 24">
            <a:extLst>
              <a:ext uri="{FF2B5EF4-FFF2-40B4-BE49-F238E27FC236}">
                <a16:creationId xmlns:a16="http://schemas.microsoft.com/office/drawing/2014/main" id="{6E896C62-FF16-464E-BFC5-FDF64552BCAF}"/>
              </a:ext>
            </a:extLst>
          </p:cNvPr>
          <p:cNvSpPr txBox="1">
            <a:spLocks noChangeArrowheads="1"/>
          </p:cNvSpPr>
          <p:nvPr/>
        </p:nvSpPr>
        <p:spPr bwMode="auto">
          <a:xfrm>
            <a:off x="3633788" y="8061325"/>
            <a:ext cx="81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a:t>お客様情報</a:t>
            </a:r>
          </a:p>
        </p:txBody>
      </p:sp>
      <p:sp>
        <p:nvSpPr>
          <p:cNvPr id="9234" name="Text Box 25">
            <a:extLst>
              <a:ext uri="{FF2B5EF4-FFF2-40B4-BE49-F238E27FC236}">
                <a16:creationId xmlns:a16="http://schemas.microsoft.com/office/drawing/2014/main" id="{046DD79D-A395-4CFE-BF1E-CEED1C83D8F1}"/>
              </a:ext>
            </a:extLst>
          </p:cNvPr>
          <p:cNvSpPr txBox="1">
            <a:spLocks noChangeArrowheads="1"/>
          </p:cNvSpPr>
          <p:nvPr/>
        </p:nvSpPr>
        <p:spPr bwMode="auto">
          <a:xfrm>
            <a:off x="4713288" y="8502650"/>
            <a:ext cx="1844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800"/>
              <a:t>医療機関向けに○○○を製造販売。近年では北米を中心に海外への輸出も行われています。○○○○○○○○</a:t>
            </a:r>
            <a:br>
              <a:rPr lang="ja-JP" altLang="en-US" sz="800"/>
            </a:br>
            <a:r>
              <a:rPr lang="ja-JP" altLang="en-US" sz="80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3AB0576C-D5F8-417E-9142-A228548C1CC4}"/>
              </a:ext>
            </a:extLst>
          </p:cNvPr>
          <p:cNvSpPr txBox="1">
            <a:spLocks noChangeArrowheads="1"/>
          </p:cNvSpPr>
          <p:nvPr/>
        </p:nvSpPr>
        <p:spPr bwMode="auto">
          <a:xfrm>
            <a:off x="457200" y="4387850"/>
            <a:ext cx="2971800"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－導入のきっかけについて教えてください</a:t>
            </a:r>
          </a:p>
          <a:p>
            <a:pPr eaLnBrk="1" hangingPunct="1">
              <a:lnSpc>
                <a:spcPct val="120000"/>
              </a:lnSpc>
            </a:pPr>
            <a:r>
              <a:rPr lang="ja-JP" altLang="en-US" sz="900"/>
              <a:t>当社では、役員会や営業所長会議の度に多くの資料が必要になります。資料のコピーは機密事項ですので、総務部全員で印刷とファイリング作業を行うのですが、ひどい時には徹夜になることも。</a:t>
            </a:r>
          </a:p>
          <a:p>
            <a:pPr eaLnBrk="1" hangingPunct="1">
              <a:lnSpc>
                <a:spcPct val="120000"/>
              </a:lnSpc>
            </a:pPr>
            <a:r>
              <a:rPr lang="ja-JP" altLang="en-US" sz="900"/>
              <a:t>たまたまインターネットを見ていた時に広告を目にしてすぐに資料請求をしました。・・・・</a:t>
            </a:r>
          </a:p>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11267" name="Text Box 3">
            <a:extLst>
              <a:ext uri="{FF2B5EF4-FFF2-40B4-BE49-F238E27FC236}">
                <a16:creationId xmlns:a16="http://schemas.microsoft.com/office/drawing/2014/main" id="{3645F606-C329-4304-AE52-88D04EC21852}"/>
              </a:ext>
            </a:extLst>
          </p:cNvPr>
          <p:cNvSpPr txBox="1">
            <a:spLocks noChangeArrowheads="1"/>
          </p:cNvSpPr>
          <p:nvPr/>
        </p:nvSpPr>
        <p:spPr bwMode="auto">
          <a:xfrm>
            <a:off x="936625" y="3048000"/>
            <a:ext cx="4767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800"/>
              <a:t>これ一台で雑用が半分くらい減った気がします。</a:t>
            </a:r>
          </a:p>
          <a:p>
            <a:pPr eaLnBrk="1" hangingPunct="1"/>
            <a:r>
              <a:rPr lang="ja-JP" altLang="en-US" sz="1800"/>
              <a:t>もっと早く導入しておけば良かった。</a:t>
            </a:r>
          </a:p>
        </p:txBody>
      </p:sp>
      <p:sp>
        <p:nvSpPr>
          <p:cNvPr id="11268" name="Text Box 4">
            <a:extLst>
              <a:ext uri="{FF2B5EF4-FFF2-40B4-BE49-F238E27FC236}">
                <a16:creationId xmlns:a16="http://schemas.microsoft.com/office/drawing/2014/main" id="{050DBBB8-21BE-4CF3-9C41-E610E2CFE4E7}"/>
              </a:ext>
            </a:extLst>
          </p:cNvPr>
          <p:cNvSpPr txBox="1">
            <a:spLocks noChangeArrowheads="1"/>
          </p:cNvSpPr>
          <p:nvPr/>
        </p:nvSpPr>
        <p:spPr bwMode="auto">
          <a:xfrm>
            <a:off x="4419600" y="3733800"/>
            <a:ext cx="1376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a:t>株式会社ＡＡＡ　様</a:t>
            </a:r>
          </a:p>
        </p:txBody>
      </p:sp>
      <p:pic>
        <p:nvPicPr>
          <p:cNvPr id="11269" name="Picture 5">
            <a:extLst>
              <a:ext uri="{FF2B5EF4-FFF2-40B4-BE49-F238E27FC236}">
                <a16:creationId xmlns:a16="http://schemas.microsoft.com/office/drawing/2014/main" id="{C3C4CA46-B012-4D12-81F6-C5077C12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68300"/>
            <a:ext cx="5970587"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a:extLst>
              <a:ext uri="{FF2B5EF4-FFF2-40B4-BE49-F238E27FC236}">
                <a16:creationId xmlns:a16="http://schemas.microsoft.com/office/drawing/2014/main" id="{6582D3AF-9A42-4F47-B492-C8FA4FA08969}"/>
              </a:ext>
            </a:extLst>
          </p:cNvPr>
          <p:cNvSpPr txBox="1">
            <a:spLocks noChangeArrowheads="1"/>
          </p:cNvSpPr>
          <p:nvPr/>
        </p:nvSpPr>
        <p:spPr bwMode="auto">
          <a:xfrm>
            <a:off x="457200" y="414337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会議の資料作りで徹夜をしたことも</a:t>
            </a:r>
          </a:p>
        </p:txBody>
      </p:sp>
      <p:sp>
        <p:nvSpPr>
          <p:cNvPr id="11271" name="Text Box 7">
            <a:extLst>
              <a:ext uri="{FF2B5EF4-FFF2-40B4-BE49-F238E27FC236}">
                <a16:creationId xmlns:a16="http://schemas.microsoft.com/office/drawing/2014/main" id="{D2F44E4A-85E5-49F1-A397-57552A836948}"/>
              </a:ext>
            </a:extLst>
          </p:cNvPr>
          <p:cNvSpPr txBox="1">
            <a:spLocks noChangeArrowheads="1"/>
          </p:cNvSpPr>
          <p:nvPr/>
        </p:nvSpPr>
        <p:spPr bwMode="auto">
          <a:xfrm>
            <a:off x="457200" y="7307263"/>
            <a:ext cx="2971800"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11272" name="Text Box 8">
            <a:extLst>
              <a:ext uri="{FF2B5EF4-FFF2-40B4-BE49-F238E27FC236}">
                <a16:creationId xmlns:a16="http://schemas.microsoft.com/office/drawing/2014/main" id="{5CCD01BE-C4AE-4863-84A2-D5507551ED18}"/>
              </a:ext>
            </a:extLst>
          </p:cNvPr>
          <p:cNvSpPr txBox="1">
            <a:spLocks noChangeArrowheads="1"/>
          </p:cNvSpPr>
          <p:nvPr/>
        </p:nvSpPr>
        <p:spPr bwMode="auto">
          <a:xfrm>
            <a:off x="457200" y="7062788"/>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a:t>
            </a:r>
          </a:p>
        </p:txBody>
      </p:sp>
      <p:sp>
        <p:nvSpPr>
          <p:cNvPr id="11273" name="Text Box 9">
            <a:extLst>
              <a:ext uri="{FF2B5EF4-FFF2-40B4-BE49-F238E27FC236}">
                <a16:creationId xmlns:a16="http://schemas.microsoft.com/office/drawing/2014/main" id="{8EAE26CD-3DFB-408E-9BA5-12C8ED639BC6}"/>
              </a:ext>
            </a:extLst>
          </p:cNvPr>
          <p:cNvSpPr txBox="1">
            <a:spLocks noChangeArrowheads="1"/>
          </p:cNvSpPr>
          <p:nvPr/>
        </p:nvSpPr>
        <p:spPr bwMode="auto">
          <a:xfrm>
            <a:off x="3581400" y="4411663"/>
            <a:ext cx="29718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11274" name="Text Box 10">
            <a:extLst>
              <a:ext uri="{FF2B5EF4-FFF2-40B4-BE49-F238E27FC236}">
                <a16:creationId xmlns:a16="http://schemas.microsoft.com/office/drawing/2014/main" id="{6CDB9827-E48C-47DF-883B-3094DD56F232}"/>
              </a:ext>
            </a:extLst>
          </p:cNvPr>
          <p:cNvSpPr txBox="1">
            <a:spLocks noChangeArrowheads="1"/>
          </p:cNvSpPr>
          <p:nvPr/>
        </p:nvSpPr>
        <p:spPr bwMode="auto">
          <a:xfrm>
            <a:off x="3581400" y="4167188"/>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a:t>
            </a:r>
          </a:p>
        </p:txBody>
      </p:sp>
      <p:sp>
        <p:nvSpPr>
          <p:cNvPr id="11275" name="Text Box 11">
            <a:extLst>
              <a:ext uri="{FF2B5EF4-FFF2-40B4-BE49-F238E27FC236}">
                <a16:creationId xmlns:a16="http://schemas.microsoft.com/office/drawing/2014/main" id="{DDCB757C-649E-4052-9263-EDFA7FD64327}"/>
              </a:ext>
            </a:extLst>
          </p:cNvPr>
          <p:cNvSpPr txBox="1">
            <a:spLocks noChangeArrowheads="1"/>
          </p:cNvSpPr>
          <p:nvPr/>
        </p:nvSpPr>
        <p:spPr bwMode="auto">
          <a:xfrm>
            <a:off x="3581400" y="6340475"/>
            <a:ext cx="29718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11276" name="Text Box 12">
            <a:extLst>
              <a:ext uri="{FF2B5EF4-FFF2-40B4-BE49-F238E27FC236}">
                <a16:creationId xmlns:a16="http://schemas.microsoft.com/office/drawing/2014/main" id="{1C79605E-A3B9-4529-AA2A-A090BD321612}"/>
              </a:ext>
            </a:extLst>
          </p:cNvPr>
          <p:cNvSpPr txBox="1">
            <a:spLocks noChangeArrowheads="1"/>
          </p:cNvSpPr>
          <p:nvPr/>
        </p:nvSpPr>
        <p:spPr bwMode="auto">
          <a:xfrm>
            <a:off x="3581400" y="6096000"/>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t>○○○○○○○○○○○○○○○</a:t>
            </a:r>
          </a:p>
        </p:txBody>
      </p:sp>
      <p:sp>
        <p:nvSpPr>
          <p:cNvPr id="11277" name="Rectangle 13">
            <a:extLst>
              <a:ext uri="{FF2B5EF4-FFF2-40B4-BE49-F238E27FC236}">
                <a16:creationId xmlns:a16="http://schemas.microsoft.com/office/drawing/2014/main" id="{5B1C3403-70E9-4D44-9582-DE531EDFEB79}"/>
              </a:ext>
            </a:extLst>
          </p:cNvPr>
          <p:cNvSpPr>
            <a:spLocks noChangeArrowheads="1"/>
          </p:cNvSpPr>
          <p:nvPr/>
        </p:nvSpPr>
        <p:spPr bwMode="auto">
          <a:xfrm>
            <a:off x="3581400" y="8001000"/>
            <a:ext cx="2971800" cy="1447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1278" name="Text Box 14">
            <a:extLst>
              <a:ext uri="{FF2B5EF4-FFF2-40B4-BE49-F238E27FC236}">
                <a16:creationId xmlns:a16="http://schemas.microsoft.com/office/drawing/2014/main" id="{8CD4016F-4FD5-432C-AE40-8D968C5077DB}"/>
              </a:ext>
            </a:extLst>
          </p:cNvPr>
          <p:cNvSpPr txBox="1">
            <a:spLocks noChangeArrowheads="1"/>
          </p:cNvSpPr>
          <p:nvPr/>
        </p:nvSpPr>
        <p:spPr bwMode="auto">
          <a:xfrm>
            <a:off x="4713288" y="8281988"/>
            <a:ext cx="1174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a:t>株式会社ＡＡＡ　様</a:t>
            </a:r>
          </a:p>
        </p:txBody>
      </p:sp>
      <p:pic>
        <p:nvPicPr>
          <p:cNvPr id="11279" name="Picture 15">
            <a:extLst>
              <a:ext uri="{FF2B5EF4-FFF2-40B4-BE49-F238E27FC236}">
                <a16:creationId xmlns:a16="http://schemas.microsoft.com/office/drawing/2014/main" id="{7724E424-5A7D-4388-89EF-3E990882D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575" y="8340725"/>
            <a:ext cx="1028700"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0" name="Text Box 16">
            <a:extLst>
              <a:ext uri="{FF2B5EF4-FFF2-40B4-BE49-F238E27FC236}">
                <a16:creationId xmlns:a16="http://schemas.microsoft.com/office/drawing/2014/main" id="{743803D4-2773-4FCC-9817-F8D11E0CF3A1}"/>
              </a:ext>
            </a:extLst>
          </p:cNvPr>
          <p:cNvSpPr txBox="1">
            <a:spLocks noChangeArrowheads="1"/>
          </p:cNvSpPr>
          <p:nvPr/>
        </p:nvSpPr>
        <p:spPr bwMode="auto">
          <a:xfrm>
            <a:off x="3633788" y="8061325"/>
            <a:ext cx="81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a:t>お客様情報</a:t>
            </a:r>
          </a:p>
        </p:txBody>
      </p:sp>
      <p:sp>
        <p:nvSpPr>
          <p:cNvPr id="11281" name="Text Box 17">
            <a:extLst>
              <a:ext uri="{FF2B5EF4-FFF2-40B4-BE49-F238E27FC236}">
                <a16:creationId xmlns:a16="http://schemas.microsoft.com/office/drawing/2014/main" id="{67DAE959-B69E-49A1-95AB-60DA5E1DD699}"/>
              </a:ext>
            </a:extLst>
          </p:cNvPr>
          <p:cNvSpPr txBox="1">
            <a:spLocks noChangeArrowheads="1"/>
          </p:cNvSpPr>
          <p:nvPr/>
        </p:nvSpPr>
        <p:spPr bwMode="auto">
          <a:xfrm>
            <a:off x="4713288" y="8502650"/>
            <a:ext cx="1844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800"/>
              <a:t>医療機関向けに○○○を製造販売。近年では北米を中心に海外への輸出も行われています。○○○○○○○○</a:t>
            </a:r>
            <a:br>
              <a:rPr lang="ja-JP" altLang="en-US" sz="800"/>
            </a:br>
            <a:r>
              <a:rPr lang="ja-JP" altLang="en-US" sz="8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3">
            <a:extLst>
              <a:ext uri="{FF2B5EF4-FFF2-40B4-BE49-F238E27FC236}">
                <a16:creationId xmlns:a16="http://schemas.microsoft.com/office/drawing/2014/main" id="{7D094900-20FF-4E9E-ADBE-131ACE2A73D2}"/>
              </a:ext>
            </a:extLst>
          </p:cNvPr>
          <p:cNvSpPr>
            <a:spLocks noChangeArrowheads="1"/>
          </p:cNvSpPr>
          <p:nvPr/>
        </p:nvSpPr>
        <p:spPr bwMode="auto">
          <a:xfrm>
            <a:off x="533400" y="4267200"/>
            <a:ext cx="2743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3315" name="Text Box 2">
            <a:extLst>
              <a:ext uri="{FF2B5EF4-FFF2-40B4-BE49-F238E27FC236}">
                <a16:creationId xmlns:a16="http://schemas.microsoft.com/office/drawing/2014/main" id="{D46BDFB5-6246-48E4-808E-1CFFB544705B}"/>
              </a:ext>
            </a:extLst>
          </p:cNvPr>
          <p:cNvSpPr txBox="1">
            <a:spLocks noChangeArrowheads="1"/>
          </p:cNvSpPr>
          <p:nvPr/>
        </p:nvSpPr>
        <p:spPr bwMode="auto">
          <a:xfrm>
            <a:off x="457200" y="4770438"/>
            <a:ext cx="2971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当社では、役員会や営業所長会議の度に多くの資料が必要になります。資料のコピーは機密事項ですので、総務部全員で印刷とファイリング作業を行うのですが、ひどい時には徹夜になることも。</a:t>
            </a:r>
          </a:p>
          <a:p>
            <a:pPr eaLnBrk="1" hangingPunct="1">
              <a:lnSpc>
                <a:spcPct val="120000"/>
              </a:lnSpc>
            </a:pPr>
            <a:r>
              <a:rPr lang="ja-JP" altLang="en-US" sz="900"/>
              <a:t>たまたまインターネットを見ていた時に広告を目にしてすぐに資料請求をしました。・・・・</a:t>
            </a:r>
          </a:p>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13316" name="Text Box 4">
            <a:extLst>
              <a:ext uri="{FF2B5EF4-FFF2-40B4-BE49-F238E27FC236}">
                <a16:creationId xmlns:a16="http://schemas.microsoft.com/office/drawing/2014/main" id="{FEB2383C-7BC4-4224-AFF1-CD6CC5FCE1CC}"/>
              </a:ext>
            </a:extLst>
          </p:cNvPr>
          <p:cNvSpPr txBox="1">
            <a:spLocks noChangeArrowheads="1"/>
          </p:cNvSpPr>
          <p:nvPr/>
        </p:nvSpPr>
        <p:spPr bwMode="auto">
          <a:xfrm>
            <a:off x="560388" y="1066800"/>
            <a:ext cx="256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a:t>株式会社ＡＡＡ　様</a:t>
            </a:r>
          </a:p>
        </p:txBody>
      </p:sp>
      <p:sp>
        <p:nvSpPr>
          <p:cNvPr id="13317" name="Text Box 6">
            <a:extLst>
              <a:ext uri="{FF2B5EF4-FFF2-40B4-BE49-F238E27FC236}">
                <a16:creationId xmlns:a16="http://schemas.microsoft.com/office/drawing/2014/main" id="{485B033F-722A-44BE-93C1-9BBCBEFDBBFD}"/>
              </a:ext>
            </a:extLst>
          </p:cNvPr>
          <p:cNvSpPr txBox="1">
            <a:spLocks noChangeArrowheads="1"/>
          </p:cNvSpPr>
          <p:nvPr/>
        </p:nvSpPr>
        <p:spPr bwMode="auto">
          <a:xfrm>
            <a:off x="609600" y="4368800"/>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solidFill>
                  <a:schemeClr val="bg1"/>
                </a:solidFill>
              </a:rPr>
              <a:t>会議の資料作りで徹夜をしたことも</a:t>
            </a:r>
          </a:p>
        </p:txBody>
      </p:sp>
      <p:sp>
        <p:nvSpPr>
          <p:cNvPr id="13318" name="Text Box 7">
            <a:extLst>
              <a:ext uri="{FF2B5EF4-FFF2-40B4-BE49-F238E27FC236}">
                <a16:creationId xmlns:a16="http://schemas.microsoft.com/office/drawing/2014/main" id="{3BEBB5AE-2BE8-472A-AA97-89A640A2D1F1}"/>
              </a:ext>
            </a:extLst>
          </p:cNvPr>
          <p:cNvSpPr txBox="1">
            <a:spLocks noChangeArrowheads="1"/>
          </p:cNvSpPr>
          <p:nvPr/>
        </p:nvSpPr>
        <p:spPr bwMode="auto">
          <a:xfrm>
            <a:off x="457200" y="7848600"/>
            <a:ext cx="29718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p:txBody>
      </p:sp>
      <p:sp>
        <p:nvSpPr>
          <p:cNvPr id="13319" name="Text Box 9">
            <a:extLst>
              <a:ext uri="{FF2B5EF4-FFF2-40B4-BE49-F238E27FC236}">
                <a16:creationId xmlns:a16="http://schemas.microsoft.com/office/drawing/2014/main" id="{29A9B25A-5FCA-47B8-AA90-03AAA249E4C1}"/>
              </a:ext>
            </a:extLst>
          </p:cNvPr>
          <p:cNvSpPr txBox="1">
            <a:spLocks noChangeArrowheads="1"/>
          </p:cNvSpPr>
          <p:nvPr/>
        </p:nvSpPr>
        <p:spPr bwMode="auto">
          <a:xfrm>
            <a:off x="3581400" y="4267200"/>
            <a:ext cx="2971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p:txBody>
      </p:sp>
      <p:sp>
        <p:nvSpPr>
          <p:cNvPr id="13320" name="Rectangle 13">
            <a:extLst>
              <a:ext uri="{FF2B5EF4-FFF2-40B4-BE49-F238E27FC236}">
                <a16:creationId xmlns:a16="http://schemas.microsoft.com/office/drawing/2014/main" id="{520AAA6F-E79B-4F1C-9014-3B0BFA74ABCE}"/>
              </a:ext>
            </a:extLst>
          </p:cNvPr>
          <p:cNvSpPr>
            <a:spLocks noChangeArrowheads="1"/>
          </p:cNvSpPr>
          <p:nvPr/>
        </p:nvSpPr>
        <p:spPr bwMode="auto">
          <a:xfrm>
            <a:off x="3581400" y="8305800"/>
            <a:ext cx="2971800" cy="1219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3321" name="Text Box 14">
            <a:extLst>
              <a:ext uri="{FF2B5EF4-FFF2-40B4-BE49-F238E27FC236}">
                <a16:creationId xmlns:a16="http://schemas.microsoft.com/office/drawing/2014/main" id="{4E46B986-DC97-4746-85FD-535FC6F31B42}"/>
              </a:ext>
            </a:extLst>
          </p:cNvPr>
          <p:cNvSpPr txBox="1">
            <a:spLocks noChangeArrowheads="1"/>
          </p:cNvSpPr>
          <p:nvPr/>
        </p:nvSpPr>
        <p:spPr bwMode="auto">
          <a:xfrm>
            <a:off x="3663950" y="8401050"/>
            <a:ext cx="26892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900"/>
              <a:t>お客様名：株式会社ＡＡＡ　様</a:t>
            </a:r>
          </a:p>
          <a:p>
            <a:pPr eaLnBrk="1" hangingPunct="1"/>
            <a:r>
              <a:rPr lang="ja-JP" altLang="en-US" sz="900"/>
              <a:t>所在地：〒100-0001</a:t>
            </a:r>
          </a:p>
          <a:p>
            <a:pPr eaLnBrk="1" hangingPunct="1"/>
            <a:r>
              <a:rPr lang="ja-JP" altLang="en-US" sz="900"/>
              <a:t>　　　　　東京都千代田区千代田1-1-1千代田ビル10</a:t>
            </a:r>
            <a:r>
              <a:rPr lang="en-US" altLang="ja-JP" sz="900"/>
              <a:t>F</a:t>
            </a:r>
          </a:p>
          <a:p>
            <a:pPr eaLnBrk="1" hangingPunct="1"/>
            <a:r>
              <a:rPr lang="en-US" altLang="ja-JP" sz="900"/>
              <a:t>             03-1234-5678（</a:t>
            </a:r>
            <a:r>
              <a:rPr lang="ja-JP" altLang="en-US" sz="900"/>
              <a:t>代表）</a:t>
            </a:r>
          </a:p>
          <a:p>
            <a:pPr eaLnBrk="1" hangingPunct="1"/>
            <a:r>
              <a:rPr lang="ja-JP" altLang="en-US" sz="900"/>
              <a:t>設　立：2000年12月</a:t>
            </a:r>
          </a:p>
          <a:p>
            <a:pPr eaLnBrk="1" hangingPunct="1"/>
            <a:r>
              <a:rPr lang="ja-JP" altLang="en-US" sz="900"/>
              <a:t>事業内容：医療機関向け○○○の製造・販売</a:t>
            </a:r>
          </a:p>
          <a:p>
            <a:pPr eaLnBrk="1" hangingPunct="1"/>
            <a:r>
              <a:rPr lang="ja-JP" altLang="en-US" sz="900"/>
              <a:t>ＵＲＬ：</a:t>
            </a:r>
            <a:r>
              <a:rPr lang="en-US" altLang="ja-JP" sz="900"/>
              <a:t>http://www.aaa.co.jp</a:t>
            </a:r>
          </a:p>
        </p:txBody>
      </p:sp>
      <p:sp>
        <p:nvSpPr>
          <p:cNvPr id="13322" name="Text Box 18">
            <a:extLst>
              <a:ext uri="{FF2B5EF4-FFF2-40B4-BE49-F238E27FC236}">
                <a16:creationId xmlns:a16="http://schemas.microsoft.com/office/drawing/2014/main" id="{B862A6DA-703B-49A6-8832-5BDF9805E7CB}"/>
              </a:ext>
            </a:extLst>
          </p:cNvPr>
          <p:cNvSpPr txBox="1">
            <a:spLocks noChangeArrowheads="1"/>
          </p:cNvSpPr>
          <p:nvPr/>
        </p:nvSpPr>
        <p:spPr bwMode="auto">
          <a:xfrm>
            <a:off x="533400" y="6096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400" b="1"/>
              <a:t>「○○型複合機　ＡＢＣ－Ｘ０１」</a:t>
            </a:r>
          </a:p>
        </p:txBody>
      </p:sp>
      <p:sp>
        <p:nvSpPr>
          <p:cNvPr id="13323" name="Line 19">
            <a:extLst>
              <a:ext uri="{FF2B5EF4-FFF2-40B4-BE49-F238E27FC236}">
                <a16:creationId xmlns:a16="http://schemas.microsoft.com/office/drawing/2014/main" id="{339BCB12-41B5-47DD-9F65-4A9765D570A5}"/>
              </a:ext>
            </a:extLst>
          </p:cNvPr>
          <p:cNvSpPr>
            <a:spLocks noChangeShapeType="1"/>
          </p:cNvSpPr>
          <p:nvPr/>
        </p:nvSpPr>
        <p:spPr bwMode="auto">
          <a:xfrm>
            <a:off x="533400" y="17526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4" name="Line 20">
            <a:extLst>
              <a:ext uri="{FF2B5EF4-FFF2-40B4-BE49-F238E27FC236}">
                <a16:creationId xmlns:a16="http://schemas.microsoft.com/office/drawing/2014/main" id="{03850C14-278A-47F4-88DB-8AFDB2ECD6DD}"/>
              </a:ext>
            </a:extLst>
          </p:cNvPr>
          <p:cNvSpPr>
            <a:spLocks noChangeShapeType="1"/>
          </p:cNvSpPr>
          <p:nvPr/>
        </p:nvSpPr>
        <p:spPr bwMode="auto">
          <a:xfrm>
            <a:off x="533400" y="23622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5" name="Text Box 21">
            <a:extLst>
              <a:ext uri="{FF2B5EF4-FFF2-40B4-BE49-F238E27FC236}">
                <a16:creationId xmlns:a16="http://schemas.microsoft.com/office/drawing/2014/main" id="{50DDEBD0-E710-462E-93DE-8179D6AE63B9}"/>
              </a:ext>
            </a:extLst>
          </p:cNvPr>
          <p:cNvSpPr txBox="1">
            <a:spLocks noChangeArrowheads="1"/>
          </p:cNvSpPr>
          <p:nvPr/>
        </p:nvSpPr>
        <p:spPr bwMode="auto">
          <a:xfrm>
            <a:off x="533400" y="1905000"/>
            <a:ext cx="541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a:t>会議資料作成の事務コストを削減。総務部員のモチベーションアップにも。</a:t>
            </a:r>
            <a:endParaRPr lang="en-US" altLang="ja-JP" sz="1200"/>
          </a:p>
        </p:txBody>
      </p:sp>
      <p:sp>
        <p:nvSpPr>
          <p:cNvPr id="13326" name="Text Box 22">
            <a:extLst>
              <a:ext uri="{FF2B5EF4-FFF2-40B4-BE49-F238E27FC236}">
                <a16:creationId xmlns:a16="http://schemas.microsoft.com/office/drawing/2014/main" id="{878E1EF0-A785-4DD6-A50B-38A31B666F05}"/>
              </a:ext>
            </a:extLst>
          </p:cNvPr>
          <p:cNvSpPr txBox="1">
            <a:spLocks noChangeArrowheads="1"/>
          </p:cNvSpPr>
          <p:nvPr/>
        </p:nvSpPr>
        <p:spPr bwMode="auto">
          <a:xfrm>
            <a:off x="533400" y="2498725"/>
            <a:ext cx="5791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a:t>医療機関向けに○○○を製造、販売されている株式会社ＡＡＡさんでは、毎月多くの会議が行われ、総務部員の方が前日徹夜になることもありました。今回ご導入いただいたご担当者様からは「もっと早く導入していれば良かった」と喜びの声をいただきました。</a:t>
            </a:r>
            <a:endParaRPr lang="en-US" altLang="ja-JP" sz="1000"/>
          </a:p>
        </p:txBody>
      </p:sp>
      <p:pic>
        <p:nvPicPr>
          <p:cNvPr id="13327" name="Picture 24">
            <a:extLst>
              <a:ext uri="{FF2B5EF4-FFF2-40B4-BE49-F238E27FC236}">
                <a16:creationId xmlns:a16="http://schemas.microsoft.com/office/drawing/2014/main" id="{9DFAEDF3-BC51-418F-8E82-64CC33B24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3162300"/>
            <a:ext cx="8175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8" name="Text Box 25">
            <a:extLst>
              <a:ext uri="{FF2B5EF4-FFF2-40B4-BE49-F238E27FC236}">
                <a16:creationId xmlns:a16="http://schemas.microsoft.com/office/drawing/2014/main" id="{A110D73D-8F08-4750-9893-09D08FB39936}"/>
              </a:ext>
            </a:extLst>
          </p:cNvPr>
          <p:cNvSpPr txBox="1">
            <a:spLocks noChangeArrowheads="1"/>
          </p:cNvSpPr>
          <p:nvPr/>
        </p:nvSpPr>
        <p:spPr bwMode="auto">
          <a:xfrm>
            <a:off x="1493838" y="3641725"/>
            <a:ext cx="132556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800"/>
              <a:t>株式会社ＡＡＡ</a:t>
            </a:r>
          </a:p>
          <a:p>
            <a:pPr eaLnBrk="1" hangingPunct="1"/>
            <a:r>
              <a:rPr lang="ja-JP" altLang="en-US" sz="800"/>
              <a:t>執行役員　総務部長</a:t>
            </a:r>
          </a:p>
          <a:p>
            <a:pPr eaLnBrk="1" hangingPunct="1"/>
            <a:r>
              <a:rPr lang="ja-JP" altLang="en-US" sz="900"/>
              <a:t>○○○○・○○○○</a:t>
            </a:r>
            <a:r>
              <a:rPr lang="ja-JP" altLang="en-US" sz="800"/>
              <a:t>　様</a:t>
            </a:r>
          </a:p>
        </p:txBody>
      </p:sp>
      <p:pic>
        <p:nvPicPr>
          <p:cNvPr id="13329" name="Picture 26">
            <a:extLst>
              <a:ext uri="{FF2B5EF4-FFF2-40B4-BE49-F238E27FC236}">
                <a16:creationId xmlns:a16="http://schemas.microsoft.com/office/drawing/2014/main" id="{23EA65D3-BB88-4535-B462-30761D1C1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162300"/>
            <a:ext cx="8159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0" name="Text Box 27">
            <a:extLst>
              <a:ext uri="{FF2B5EF4-FFF2-40B4-BE49-F238E27FC236}">
                <a16:creationId xmlns:a16="http://schemas.microsoft.com/office/drawing/2014/main" id="{4BEA075A-A93A-4934-9D02-AD002C9504EC}"/>
              </a:ext>
            </a:extLst>
          </p:cNvPr>
          <p:cNvSpPr txBox="1">
            <a:spLocks noChangeArrowheads="1"/>
          </p:cNvSpPr>
          <p:nvPr/>
        </p:nvSpPr>
        <p:spPr bwMode="auto">
          <a:xfrm>
            <a:off x="3759200" y="3641725"/>
            <a:ext cx="13922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800"/>
              <a:t>株式会社ＡＡＡ</a:t>
            </a:r>
          </a:p>
          <a:p>
            <a:pPr eaLnBrk="1" hangingPunct="1"/>
            <a:r>
              <a:rPr lang="ja-JP" altLang="en-US" sz="800"/>
              <a:t>総務部　シニアマネージャー</a:t>
            </a:r>
          </a:p>
          <a:p>
            <a:pPr eaLnBrk="1" hangingPunct="1"/>
            <a:r>
              <a:rPr lang="ja-JP" altLang="en-US" sz="900"/>
              <a:t>○○　○○○</a:t>
            </a:r>
            <a:r>
              <a:rPr lang="ja-JP" altLang="en-US" sz="800"/>
              <a:t>　様</a:t>
            </a:r>
          </a:p>
        </p:txBody>
      </p:sp>
      <p:sp>
        <p:nvSpPr>
          <p:cNvPr id="13331" name="Rectangle 28">
            <a:extLst>
              <a:ext uri="{FF2B5EF4-FFF2-40B4-BE49-F238E27FC236}">
                <a16:creationId xmlns:a16="http://schemas.microsoft.com/office/drawing/2014/main" id="{FC091772-C7DB-4807-85F5-2EC90CD9D3CC}"/>
              </a:ext>
            </a:extLst>
          </p:cNvPr>
          <p:cNvSpPr>
            <a:spLocks noChangeArrowheads="1"/>
          </p:cNvSpPr>
          <p:nvPr/>
        </p:nvSpPr>
        <p:spPr bwMode="auto">
          <a:xfrm>
            <a:off x="533400" y="7315200"/>
            <a:ext cx="2743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3332" name="Text Box 29">
            <a:extLst>
              <a:ext uri="{FF2B5EF4-FFF2-40B4-BE49-F238E27FC236}">
                <a16:creationId xmlns:a16="http://schemas.microsoft.com/office/drawing/2014/main" id="{5AE2DAE5-38D9-4168-973B-1E9130CAE9B7}"/>
              </a:ext>
            </a:extLst>
          </p:cNvPr>
          <p:cNvSpPr txBox="1">
            <a:spLocks noChangeArrowheads="1"/>
          </p:cNvSpPr>
          <p:nvPr/>
        </p:nvSpPr>
        <p:spPr bwMode="auto">
          <a:xfrm>
            <a:off x="609600" y="7416800"/>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solidFill>
                  <a:schemeClr val="bg1"/>
                </a:solidFill>
              </a:rPr>
              <a:t>○○○○○○○○○○○○○○○</a:t>
            </a:r>
          </a:p>
        </p:txBody>
      </p:sp>
      <p:sp>
        <p:nvSpPr>
          <p:cNvPr id="13333" name="Text Box 30">
            <a:extLst>
              <a:ext uri="{FF2B5EF4-FFF2-40B4-BE49-F238E27FC236}">
                <a16:creationId xmlns:a16="http://schemas.microsoft.com/office/drawing/2014/main" id="{5C36A87C-D6A2-4950-9178-CF6C6930E31E}"/>
              </a:ext>
            </a:extLst>
          </p:cNvPr>
          <p:cNvSpPr txBox="1">
            <a:spLocks noChangeArrowheads="1"/>
          </p:cNvSpPr>
          <p:nvPr/>
        </p:nvSpPr>
        <p:spPr bwMode="auto">
          <a:xfrm>
            <a:off x="3581400" y="6045200"/>
            <a:ext cx="2971800"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r>
              <a:rPr lang="ja-JP" altLang="en-US" sz="900"/>
              <a:t>○○○○○○○○○○○○○○○○○○○○○○○○○○○○○○○○○○○○○○○○○○○○○○○○○○○○○○○○○○○○○○○○○○○○○○○○○○○○○○○○○○○○○○○○○○</a:t>
            </a:r>
          </a:p>
          <a:p>
            <a:pPr eaLnBrk="1" hangingPunct="1">
              <a:lnSpc>
                <a:spcPct val="120000"/>
              </a:lnSpc>
            </a:pPr>
            <a:endParaRPr lang="ja-JP" altLang="en-US" sz="900"/>
          </a:p>
        </p:txBody>
      </p:sp>
      <p:sp>
        <p:nvSpPr>
          <p:cNvPr id="13334" name="Rectangle 31">
            <a:extLst>
              <a:ext uri="{FF2B5EF4-FFF2-40B4-BE49-F238E27FC236}">
                <a16:creationId xmlns:a16="http://schemas.microsoft.com/office/drawing/2014/main" id="{83D9783D-B75A-4945-A2AA-C75387376B6A}"/>
              </a:ext>
            </a:extLst>
          </p:cNvPr>
          <p:cNvSpPr>
            <a:spLocks noChangeArrowheads="1"/>
          </p:cNvSpPr>
          <p:nvPr/>
        </p:nvSpPr>
        <p:spPr bwMode="auto">
          <a:xfrm>
            <a:off x="3657600" y="5511800"/>
            <a:ext cx="2743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3335" name="Text Box 32">
            <a:extLst>
              <a:ext uri="{FF2B5EF4-FFF2-40B4-BE49-F238E27FC236}">
                <a16:creationId xmlns:a16="http://schemas.microsoft.com/office/drawing/2014/main" id="{B436C3F6-ECFC-4FE8-B64E-D100F6DE064A}"/>
              </a:ext>
            </a:extLst>
          </p:cNvPr>
          <p:cNvSpPr txBox="1">
            <a:spLocks noChangeArrowheads="1"/>
          </p:cNvSpPr>
          <p:nvPr/>
        </p:nvSpPr>
        <p:spPr bwMode="auto">
          <a:xfrm>
            <a:off x="3733800" y="5613400"/>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000" b="1">
                <a:solidFill>
                  <a:schemeClr val="bg1"/>
                </a:solidFill>
              </a:rPr>
              <a:t>○○○○○○○○○○○○○○○</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TotalTime>
  <Words>3966</Words>
  <Application>Microsoft Office PowerPoint</Application>
  <PresentationFormat>A4 210 x 297 mm</PresentationFormat>
  <Paragraphs>114</Paragraphs>
  <Slides>4</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Times New Roman</vt:lpstr>
      <vt:lpstr>ＭＳ Ｐゴシック</vt:lpstr>
      <vt:lpstr>Arial</vt:lpstr>
      <vt:lpstr>ＭＳ Ｐ明朝</vt:lpstr>
      <vt:lpstr>標準デザイン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顧客事例集</dc:title>
  <dc:creator>代理店募集.com</dc:creator>
  <cp:lastModifiedBy>佐藤康人</cp:lastModifiedBy>
  <cp:revision>17</cp:revision>
  <dcterms:created xsi:type="dcterms:W3CDTF">1601-01-01T00:00:00Z</dcterms:created>
  <dcterms:modified xsi:type="dcterms:W3CDTF">2022-04-20T11:08:13Z</dcterms:modified>
</cp:coreProperties>
</file>