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
  </p:notesMasterIdLst>
  <p:sldIdLst>
    <p:sldId id="257" r:id="rId2"/>
    <p:sldId id="256" r:id="rId3"/>
  </p:sldIdLst>
  <p:sldSz cx="15119350" cy="106918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7" userDrawn="1">
          <p15:clr>
            <a:srgbClr val="A4A3A4"/>
          </p15:clr>
        </p15:guide>
        <p15:guide id="2" pos="4762" userDrawn="1">
          <p15:clr>
            <a:srgbClr val="A4A3A4"/>
          </p15:clr>
        </p15:guide>
        <p15:guide id="3" pos="222" userDrawn="1">
          <p15:clr>
            <a:srgbClr val="A4A3A4"/>
          </p15:clr>
        </p15:guide>
        <p15:guide id="5" orient="horz" pos="244" userDrawn="1">
          <p15:clr>
            <a:srgbClr val="A4A3A4"/>
          </p15:clr>
        </p15:guide>
        <p15:guide id="6" pos="4508" userDrawn="1">
          <p15:clr>
            <a:srgbClr val="A4A3A4"/>
          </p15:clr>
        </p15:guide>
        <p15:guide id="7" pos="4996" userDrawn="1">
          <p15:clr>
            <a:srgbClr val="A4A3A4"/>
          </p15:clr>
        </p15:guide>
        <p15:guide id="8" pos="9271" userDrawn="1">
          <p15:clr>
            <a:srgbClr val="A4A3A4"/>
          </p15:clr>
        </p15:guide>
        <p15:guide id="9" orient="horz" pos="64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9BD7"/>
    <a:srgbClr val="7FBCEA"/>
    <a:srgbClr val="497ABB"/>
    <a:srgbClr val="063C86"/>
    <a:srgbClr val="9EC8E8"/>
    <a:srgbClr val="B59251"/>
    <a:srgbClr val="EEE4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75"/>
    <p:restoredTop sz="94753"/>
  </p:normalViewPr>
  <p:slideViewPr>
    <p:cSldViewPr snapToGrid="0" snapToObjects="1">
      <p:cViewPr varScale="1">
        <p:scale>
          <a:sx n="68" d="100"/>
          <a:sy n="68" d="100"/>
        </p:scale>
        <p:origin x="1710" y="84"/>
      </p:cViewPr>
      <p:guideLst>
        <p:guide orient="horz" pos="3367"/>
        <p:guide pos="4762"/>
        <p:guide pos="222"/>
        <p:guide orient="horz" pos="244"/>
        <p:guide pos="4508"/>
        <p:guide pos="4996"/>
        <p:guide pos="9271"/>
        <p:guide orient="horz" pos="648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192062-FAEF-A24E-AFD5-7FD98260D042}" type="datetimeFigureOut">
              <a:rPr kumimoji="1" lang="ja-JP" altLang="en-US" smtClean="0"/>
              <a:t>2022/5/13</a:t>
            </a:fld>
            <a:endParaRPr kumimoji="1" lang="ja-JP" altLang="en-US"/>
          </a:p>
        </p:txBody>
      </p:sp>
      <p:sp>
        <p:nvSpPr>
          <p:cNvPr id="4" name="スライド イメージ プレースホルダー 3"/>
          <p:cNvSpPr>
            <a:spLocks noGrp="1" noRot="1" noChangeAspect="1"/>
          </p:cNvSpPr>
          <p:nvPr>
            <p:ph type="sldImg" idx="2"/>
          </p:nvPr>
        </p:nvSpPr>
        <p:spPr>
          <a:xfrm>
            <a:off x="1246188" y="1143000"/>
            <a:ext cx="4365625"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723A02-BA2C-7F4E-ACA2-9C5E20F3597F}" type="slidenum">
              <a:rPr kumimoji="1" lang="ja-JP" altLang="en-US" smtClean="0"/>
              <a:t>‹#›</a:t>
            </a:fld>
            <a:endParaRPr kumimoji="1" lang="ja-JP" altLang="en-US"/>
          </a:p>
        </p:txBody>
      </p:sp>
    </p:spTree>
    <p:extLst>
      <p:ext uri="{BB962C8B-B14F-4D97-AF65-F5344CB8AC3E}">
        <p14:creationId xmlns:p14="http://schemas.microsoft.com/office/powerpoint/2010/main" val="1940292579"/>
      </p:ext>
    </p:extLst>
  </p:cSld>
  <p:clrMap bg1="lt1" tx1="dk1" bg2="lt2" tx2="dk2" accent1="accent1" accent2="accent2" accent3="accent3" accent4="accent4" accent5="accent5" accent6="accent6" hlink="hlink" folHlink="folHlink"/>
  <p:notesStyle>
    <a:lvl1pPr marL="0" algn="l" defTabSz="1238921" rtl="0" eaLnBrk="1" latinLnBrk="0" hangingPunct="1">
      <a:defRPr kumimoji="1" sz="1626" kern="1200">
        <a:solidFill>
          <a:schemeClr val="tx1"/>
        </a:solidFill>
        <a:latin typeface="+mn-lt"/>
        <a:ea typeface="+mn-ea"/>
        <a:cs typeface="+mn-cs"/>
      </a:defRPr>
    </a:lvl1pPr>
    <a:lvl2pPr marL="619460" algn="l" defTabSz="1238921" rtl="0" eaLnBrk="1" latinLnBrk="0" hangingPunct="1">
      <a:defRPr kumimoji="1" sz="1626" kern="1200">
        <a:solidFill>
          <a:schemeClr val="tx1"/>
        </a:solidFill>
        <a:latin typeface="+mn-lt"/>
        <a:ea typeface="+mn-ea"/>
        <a:cs typeface="+mn-cs"/>
      </a:defRPr>
    </a:lvl2pPr>
    <a:lvl3pPr marL="1238921" algn="l" defTabSz="1238921" rtl="0" eaLnBrk="1" latinLnBrk="0" hangingPunct="1">
      <a:defRPr kumimoji="1" sz="1626" kern="1200">
        <a:solidFill>
          <a:schemeClr val="tx1"/>
        </a:solidFill>
        <a:latin typeface="+mn-lt"/>
        <a:ea typeface="+mn-ea"/>
        <a:cs typeface="+mn-cs"/>
      </a:defRPr>
    </a:lvl3pPr>
    <a:lvl4pPr marL="1858381" algn="l" defTabSz="1238921" rtl="0" eaLnBrk="1" latinLnBrk="0" hangingPunct="1">
      <a:defRPr kumimoji="1" sz="1626" kern="1200">
        <a:solidFill>
          <a:schemeClr val="tx1"/>
        </a:solidFill>
        <a:latin typeface="+mn-lt"/>
        <a:ea typeface="+mn-ea"/>
        <a:cs typeface="+mn-cs"/>
      </a:defRPr>
    </a:lvl4pPr>
    <a:lvl5pPr marL="2477841" algn="l" defTabSz="1238921" rtl="0" eaLnBrk="1" latinLnBrk="0" hangingPunct="1">
      <a:defRPr kumimoji="1" sz="1626" kern="1200">
        <a:solidFill>
          <a:schemeClr val="tx1"/>
        </a:solidFill>
        <a:latin typeface="+mn-lt"/>
        <a:ea typeface="+mn-ea"/>
        <a:cs typeface="+mn-cs"/>
      </a:defRPr>
    </a:lvl5pPr>
    <a:lvl6pPr marL="3097301" algn="l" defTabSz="1238921" rtl="0" eaLnBrk="1" latinLnBrk="0" hangingPunct="1">
      <a:defRPr kumimoji="1" sz="1626" kern="1200">
        <a:solidFill>
          <a:schemeClr val="tx1"/>
        </a:solidFill>
        <a:latin typeface="+mn-lt"/>
        <a:ea typeface="+mn-ea"/>
        <a:cs typeface="+mn-cs"/>
      </a:defRPr>
    </a:lvl6pPr>
    <a:lvl7pPr marL="3716762" algn="l" defTabSz="1238921" rtl="0" eaLnBrk="1" latinLnBrk="0" hangingPunct="1">
      <a:defRPr kumimoji="1" sz="1626" kern="1200">
        <a:solidFill>
          <a:schemeClr val="tx1"/>
        </a:solidFill>
        <a:latin typeface="+mn-lt"/>
        <a:ea typeface="+mn-ea"/>
        <a:cs typeface="+mn-cs"/>
      </a:defRPr>
    </a:lvl7pPr>
    <a:lvl8pPr marL="4336222" algn="l" defTabSz="1238921" rtl="0" eaLnBrk="1" latinLnBrk="0" hangingPunct="1">
      <a:defRPr kumimoji="1" sz="1626" kern="1200">
        <a:solidFill>
          <a:schemeClr val="tx1"/>
        </a:solidFill>
        <a:latin typeface="+mn-lt"/>
        <a:ea typeface="+mn-ea"/>
        <a:cs typeface="+mn-cs"/>
      </a:defRPr>
    </a:lvl8pPr>
    <a:lvl9pPr marL="4955682" algn="l" defTabSz="1238921" rtl="0" eaLnBrk="1" latinLnBrk="0" hangingPunct="1">
      <a:defRPr kumimoji="1" sz="162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F723A02-BA2C-7F4E-ACA2-9C5E20F3597F}" type="slidenum">
              <a:rPr kumimoji="1" lang="ja-JP" altLang="en-US" smtClean="0"/>
              <a:t>1</a:t>
            </a:fld>
            <a:endParaRPr kumimoji="1" lang="ja-JP" altLang="en-US"/>
          </a:p>
        </p:txBody>
      </p:sp>
    </p:spTree>
    <p:extLst>
      <p:ext uri="{BB962C8B-B14F-4D97-AF65-F5344CB8AC3E}">
        <p14:creationId xmlns:p14="http://schemas.microsoft.com/office/powerpoint/2010/main" val="3123965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F723A02-BA2C-7F4E-ACA2-9C5E20F3597F}" type="slidenum">
              <a:rPr kumimoji="1" lang="ja-JP" altLang="en-US" smtClean="0"/>
              <a:t>2</a:t>
            </a:fld>
            <a:endParaRPr kumimoji="1" lang="ja-JP" altLang="en-US"/>
          </a:p>
        </p:txBody>
      </p:sp>
    </p:spTree>
    <p:extLst>
      <p:ext uri="{BB962C8B-B14F-4D97-AF65-F5344CB8AC3E}">
        <p14:creationId xmlns:p14="http://schemas.microsoft.com/office/powerpoint/2010/main" val="2327433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133951" y="1749795"/>
            <a:ext cx="12851448" cy="3722335"/>
          </a:xfrm>
        </p:spPr>
        <p:txBody>
          <a:bodyPr anchor="b"/>
          <a:lstStyle>
            <a:lvl1pPr algn="ctr">
              <a:defRPr sz="9354"/>
            </a:lvl1pPr>
          </a:lstStyle>
          <a:p>
            <a:r>
              <a:rPr lang="ja-JP" altLang="en-US"/>
              <a:t>マスター タイトルの書式設定</a:t>
            </a:r>
            <a:endParaRPr lang="en-US" dirty="0"/>
          </a:p>
        </p:txBody>
      </p:sp>
      <p:sp>
        <p:nvSpPr>
          <p:cNvPr id="3" name="Subtitle 2"/>
          <p:cNvSpPr>
            <a:spLocks noGrp="1"/>
          </p:cNvSpPr>
          <p:nvPr>
            <p:ph type="subTitle" idx="1"/>
          </p:nvPr>
        </p:nvSpPr>
        <p:spPr>
          <a:xfrm>
            <a:off x="1889919" y="5615678"/>
            <a:ext cx="11339513" cy="2581379"/>
          </a:xfrm>
        </p:spPr>
        <p:txBody>
          <a:bodyPr/>
          <a:lstStyle>
            <a:lvl1pPr marL="0" indent="0" algn="ctr">
              <a:buNone/>
              <a:defRPr sz="3742"/>
            </a:lvl1pPr>
            <a:lvl2pPr marL="712775" indent="0" algn="ctr">
              <a:buNone/>
              <a:defRPr sz="3118"/>
            </a:lvl2pPr>
            <a:lvl3pPr marL="1425550" indent="0" algn="ctr">
              <a:buNone/>
              <a:defRPr sz="2806"/>
            </a:lvl3pPr>
            <a:lvl4pPr marL="2138324" indent="0" algn="ctr">
              <a:buNone/>
              <a:defRPr sz="2494"/>
            </a:lvl4pPr>
            <a:lvl5pPr marL="2851099" indent="0" algn="ctr">
              <a:buNone/>
              <a:defRPr sz="2494"/>
            </a:lvl5pPr>
            <a:lvl6pPr marL="3563874" indent="0" algn="ctr">
              <a:buNone/>
              <a:defRPr sz="2494"/>
            </a:lvl6pPr>
            <a:lvl7pPr marL="4276649" indent="0" algn="ctr">
              <a:buNone/>
              <a:defRPr sz="2494"/>
            </a:lvl7pPr>
            <a:lvl8pPr marL="4989424" indent="0" algn="ctr">
              <a:buNone/>
              <a:defRPr sz="2494"/>
            </a:lvl8pPr>
            <a:lvl9pPr marL="5702198" indent="0" algn="ctr">
              <a:buNone/>
              <a:defRPr sz="2494"/>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8B534C30-B64F-7946-8CF2-3A31C1438C8D}" type="datetimeFigureOut">
              <a:rPr kumimoji="1" lang="ja-JP" altLang="en-US" smtClean="0"/>
              <a:t>2022/5/13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206318-AAEE-AC4A-8441-E1B752B8271F}" type="slidenum">
              <a:rPr kumimoji="1" lang="ja-JP" altLang="en-US" smtClean="0"/>
              <a:t>‹#›</a:t>
            </a:fld>
            <a:endParaRPr kumimoji="1" lang="ja-JP" altLang="en-US"/>
          </a:p>
        </p:txBody>
      </p:sp>
    </p:spTree>
    <p:extLst>
      <p:ext uri="{BB962C8B-B14F-4D97-AF65-F5344CB8AC3E}">
        <p14:creationId xmlns:p14="http://schemas.microsoft.com/office/powerpoint/2010/main" val="1498513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B534C30-B64F-7946-8CF2-3A31C1438C8D}" type="datetimeFigureOut">
              <a:rPr kumimoji="1" lang="ja-JP" altLang="en-US" smtClean="0"/>
              <a:t>2022/5/13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206318-AAEE-AC4A-8441-E1B752B8271F}" type="slidenum">
              <a:rPr kumimoji="1" lang="ja-JP" altLang="en-US" smtClean="0"/>
              <a:t>‹#›</a:t>
            </a:fld>
            <a:endParaRPr kumimoji="1" lang="ja-JP" altLang="en-US"/>
          </a:p>
        </p:txBody>
      </p:sp>
    </p:spTree>
    <p:extLst>
      <p:ext uri="{BB962C8B-B14F-4D97-AF65-F5344CB8AC3E}">
        <p14:creationId xmlns:p14="http://schemas.microsoft.com/office/powerpoint/2010/main" val="2763667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819786" y="569240"/>
            <a:ext cx="3260110" cy="906081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039456" y="569240"/>
            <a:ext cx="9591338" cy="906081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B534C30-B64F-7946-8CF2-3A31C1438C8D}" type="datetimeFigureOut">
              <a:rPr kumimoji="1" lang="ja-JP" altLang="en-US" smtClean="0"/>
              <a:t>2022/5/13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206318-AAEE-AC4A-8441-E1B752B8271F}" type="slidenum">
              <a:rPr kumimoji="1" lang="ja-JP" altLang="en-US" smtClean="0"/>
              <a:t>‹#›</a:t>
            </a:fld>
            <a:endParaRPr kumimoji="1" lang="ja-JP" altLang="en-US"/>
          </a:p>
        </p:txBody>
      </p:sp>
    </p:spTree>
    <p:extLst>
      <p:ext uri="{BB962C8B-B14F-4D97-AF65-F5344CB8AC3E}">
        <p14:creationId xmlns:p14="http://schemas.microsoft.com/office/powerpoint/2010/main" val="4077829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B534C30-B64F-7946-8CF2-3A31C1438C8D}" type="datetimeFigureOut">
              <a:rPr kumimoji="1" lang="ja-JP" altLang="en-US" smtClean="0"/>
              <a:t>2022/5/13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206318-AAEE-AC4A-8441-E1B752B8271F}" type="slidenum">
              <a:rPr kumimoji="1" lang="ja-JP" altLang="en-US" smtClean="0"/>
              <a:t>‹#›</a:t>
            </a:fld>
            <a:endParaRPr kumimoji="1" lang="ja-JP" altLang="en-US"/>
          </a:p>
        </p:txBody>
      </p:sp>
    </p:spTree>
    <p:extLst>
      <p:ext uri="{BB962C8B-B14F-4D97-AF65-F5344CB8AC3E}">
        <p14:creationId xmlns:p14="http://schemas.microsoft.com/office/powerpoint/2010/main" val="4111040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031582" y="2665532"/>
            <a:ext cx="13040439" cy="4447496"/>
          </a:xfrm>
        </p:spPr>
        <p:txBody>
          <a:bodyPr anchor="b"/>
          <a:lstStyle>
            <a:lvl1pPr>
              <a:defRPr sz="9354"/>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031582" y="7155103"/>
            <a:ext cx="13040439" cy="2338833"/>
          </a:xfrm>
        </p:spPr>
        <p:txBody>
          <a:bodyPr/>
          <a:lstStyle>
            <a:lvl1pPr marL="0" indent="0">
              <a:buNone/>
              <a:defRPr sz="3742">
                <a:solidFill>
                  <a:schemeClr val="tx1"/>
                </a:solidFill>
              </a:defRPr>
            </a:lvl1pPr>
            <a:lvl2pPr marL="712775" indent="0">
              <a:buNone/>
              <a:defRPr sz="3118">
                <a:solidFill>
                  <a:schemeClr val="tx1">
                    <a:tint val="75000"/>
                  </a:schemeClr>
                </a:solidFill>
              </a:defRPr>
            </a:lvl2pPr>
            <a:lvl3pPr marL="1425550" indent="0">
              <a:buNone/>
              <a:defRPr sz="2806">
                <a:solidFill>
                  <a:schemeClr val="tx1">
                    <a:tint val="75000"/>
                  </a:schemeClr>
                </a:solidFill>
              </a:defRPr>
            </a:lvl3pPr>
            <a:lvl4pPr marL="2138324" indent="0">
              <a:buNone/>
              <a:defRPr sz="2494">
                <a:solidFill>
                  <a:schemeClr val="tx1">
                    <a:tint val="75000"/>
                  </a:schemeClr>
                </a:solidFill>
              </a:defRPr>
            </a:lvl4pPr>
            <a:lvl5pPr marL="2851099" indent="0">
              <a:buNone/>
              <a:defRPr sz="2494">
                <a:solidFill>
                  <a:schemeClr val="tx1">
                    <a:tint val="75000"/>
                  </a:schemeClr>
                </a:solidFill>
              </a:defRPr>
            </a:lvl5pPr>
            <a:lvl6pPr marL="3563874" indent="0">
              <a:buNone/>
              <a:defRPr sz="2494">
                <a:solidFill>
                  <a:schemeClr val="tx1">
                    <a:tint val="75000"/>
                  </a:schemeClr>
                </a:solidFill>
              </a:defRPr>
            </a:lvl6pPr>
            <a:lvl7pPr marL="4276649" indent="0">
              <a:buNone/>
              <a:defRPr sz="2494">
                <a:solidFill>
                  <a:schemeClr val="tx1">
                    <a:tint val="75000"/>
                  </a:schemeClr>
                </a:solidFill>
              </a:defRPr>
            </a:lvl7pPr>
            <a:lvl8pPr marL="4989424" indent="0">
              <a:buNone/>
              <a:defRPr sz="2494">
                <a:solidFill>
                  <a:schemeClr val="tx1">
                    <a:tint val="75000"/>
                  </a:schemeClr>
                </a:solidFill>
              </a:defRPr>
            </a:lvl8pPr>
            <a:lvl9pPr marL="5702198" indent="0">
              <a:buNone/>
              <a:defRPr sz="2494">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8B534C30-B64F-7946-8CF2-3A31C1438C8D}" type="datetimeFigureOut">
              <a:rPr kumimoji="1" lang="ja-JP" altLang="en-US" smtClean="0"/>
              <a:t>2022/5/13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206318-AAEE-AC4A-8441-E1B752B8271F}" type="slidenum">
              <a:rPr kumimoji="1" lang="ja-JP" altLang="en-US" smtClean="0"/>
              <a:t>‹#›</a:t>
            </a:fld>
            <a:endParaRPr kumimoji="1" lang="ja-JP" altLang="en-US"/>
          </a:p>
        </p:txBody>
      </p:sp>
    </p:spTree>
    <p:extLst>
      <p:ext uri="{BB962C8B-B14F-4D97-AF65-F5344CB8AC3E}">
        <p14:creationId xmlns:p14="http://schemas.microsoft.com/office/powerpoint/2010/main" val="129302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039455" y="2846200"/>
            <a:ext cx="6425724" cy="67838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7654171" y="2846200"/>
            <a:ext cx="6425724" cy="67838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B534C30-B64F-7946-8CF2-3A31C1438C8D}" type="datetimeFigureOut">
              <a:rPr kumimoji="1" lang="ja-JP" altLang="en-US" smtClean="0"/>
              <a:t>2022/5/13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0206318-AAEE-AC4A-8441-E1B752B8271F}" type="slidenum">
              <a:rPr kumimoji="1" lang="ja-JP" altLang="en-US" smtClean="0"/>
              <a:t>‹#›</a:t>
            </a:fld>
            <a:endParaRPr kumimoji="1" lang="ja-JP" altLang="en-US"/>
          </a:p>
        </p:txBody>
      </p:sp>
    </p:spTree>
    <p:extLst>
      <p:ext uri="{BB962C8B-B14F-4D97-AF65-F5344CB8AC3E}">
        <p14:creationId xmlns:p14="http://schemas.microsoft.com/office/powerpoint/2010/main" val="1725650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041425" y="569242"/>
            <a:ext cx="13040439" cy="2066590"/>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41426" y="2620980"/>
            <a:ext cx="6396193" cy="1284502"/>
          </a:xfrm>
        </p:spPr>
        <p:txBody>
          <a:bodyPr anchor="b"/>
          <a:lstStyle>
            <a:lvl1pPr marL="0" indent="0">
              <a:buNone/>
              <a:defRPr sz="3742" b="1"/>
            </a:lvl1pPr>
            <a:lvl2pPr marL="712775" indent="0">
              <a:buNone/>
              <a:defRPr sz="3118" b="1"/>
            </a:lvl2pPr>
            <a:lvl3pPr marL="1425550" indent="0">
              <a:buNone/>
              <a:defRPr sz="2806" b="1"/>
            </a:lvl3pPr>
            <a:lvl4pPr marL="2138324" indent="0">
              <a:buNone/>
              <a:defRPr sz="2494" b="1"/>
            </a:lvl4pPr>
            <a:lvl5pPr marL="2851099" indent="0">
              <a:buNone/>
              <a:defRPr sz="2494" b="1"/>
            </a:lvl5pPr>
            <a:lvl6pPr marL="3563874" indent="0">
              <a:buNone/>
              <a:defRPr sz="2494" b="1"/>
            </a:lvl6pPr>
            <a:lvl7pPr marL="4276649" indent="0">
              <a:buNone/>
              <a:defRPr sz="2494" b="1"/>
            </a:lvl7pPr>
            <a:lvl8pPr marL="4989424" indent="0">
              <a:buNone/>
              <a:defRPr sz="2494" b="1"/>
            </a:lvl8pPr>
            <a:lvl9pPr marL="5702198" indent="0">
              <a:buNone/>
              <a:defRPr sz="2494" b="1"/>
            </a:lvl9pPr>
          </a:lstStyle>
          <a:p>
            <a:pPr lvl="0"/>
            <a:r>
              <a:rPr lang="ja-JP" altLang="en-US"/>
              <a:t>マスター テキストの書式設定</a:t>
            </a:r>
          </a:p>
        </p:txBody>
      </p:sp>
      <p:sp>
        <p:nvSpPr>
          <p:cNvPr id="4" name="Content Placeholder 3"/>
          <p:cNvSpPr>
            <a:spLocks noGrp="1"/>
          </p:cNvSpPr>
          <p:nvPr>
            <p:ph sz="half" idx="2"/>
          </p:nvPr>
        </p:nvSpPr>
        <p:spPr>
          <a:xfrm>
            <a:off x="1041426" y="3905482"/>
            <a:ext cx="6396193" cy="57443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7654172" y="2620980"/>
            <a:ext cx="6427693" cy="1284502"/>
          </a:xfrm>
        </p:spPr>
        <p:txBody>
          <a:bodyPr anchor="b"/>
          <a:lstStyle>
            <a:lvl1pPr marL="0" indent="0">
              <a:buNone/>
              <a:defRPr sz="3742" b="1"/>
            </a:lvl1pPr>
            <a:lvl2pPr marL="712775" indent="0">
              <a:buNone/>
              <a:defRPr sz="3118" b="1"/>
            </a:lvl2pPr>
            <a:lvl3pPr marL="1425550" indent="0">
              <a:buNone/>
              <a:defRPr sz="2806" b="1"/>
            </a:lvl3pPr>
            <a:lvl4pPr marL="2138324" indent="0">
              <a:buNone/>
              <a:defRPr sz="2494" b="1"/>
            </a:lvl4pPr>
            <a:lvl5pPr marL="2851099" indent="0">
              <a:buNone/>
              <a:defRPr sz="2494" b="1"/>
            </a:lvl5pPr>
            <a:lvl6pPr marL="3563874" indent="0">
              <a:buNone/>
              <a:defRPr sz="2494" b="1"/>
            </a:lvl6pPr>
            <a:lvl7pPr marL="4276649" indent="0">
              <a:buNone/>
              <a:defRPr sz="2494" b="1"/>
            </a:lvl7pPr>
            <a:lvl8pPr marL="4989424" indent="0">
              <a:buNone/>
              <a:defRPr sz="2494" b="1"/>
            </a:lvl8pPr>
            <a:lvl9pPr marL="5702198" indent="0">
              <a:buNone/>
              <a:defRPr sz="2494" b="1"/>
            </a:lvl9pPr>
          </a:lstStyle>
          <a:p>
            <a:pPr lvl="0"/>
            <a:r>
              <a:rPr lang="ja-JP" altLang="en-US"/>
              <a:t>マスター テキストの書式設定</a:t>
            </a:r>
          </a:p>
        </p:txBody>
      </p:sp>
      <p:sp>
        <p:nvSpPr>
          <p:cNvPr id="6" name="Content Placeholder 5"/>
          <p:cNvSpPr>
            <a:spLocks noGrp="1"/>
          </p:cNvSpPr>
          <p:nvPr>
            <p:ph sz="quarter" idx="4"/>
          </p:nvPr>
        </p:nvSpPr>
        <p:spPr>
          <a:xfrm>
            <a:off x="7654172" y="3905482"/>
            <a:ext cx="6427693" cy="57443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8B534C30-B64F-7946-8CF2-3A31C1438C8D}" type="datetimeFigureOut">
              <a:rPr kumimoji="1" lang="ja-JP" altLang="en-US" smtClean="0"/>
              <a:t>2022/5/13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0206318-AAEE-AC4A-8441-E1B752B8271F}" type="slidenum">
              <a:rPr kumimoji="1" lang="ja-JP" altLang="en-US" smtClean="0"/>
              <a:t>‹#›</a:t>
            </a:fld>
            <a:endParaRPr kumimoji="1" lang="ja-JP" altLang="en-US"/>
          </a:p>
        </p:txBody>
      </p:sp>
    </p:spTree>
    <p:extLst>
      <p:ext uri="{BB962C8B-B14F-4D97-AF65-F5344CB8AC3E}">
        <p14:creationId xmlns:p14="http://schemas.microsoft.com/office/powerpoint/2010/main" val="969050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8B534C30-B64F-7946-8CF2-3A31C1438C8D}" type="datetimeFigureOut">
              <a:rPr kumimoji="1" lang="ja-JP" altLang="en-US" smtClean="0"/>
              <a:t>2022/5/13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0206318-AAEE-AC4A-8441-E1B752B8271F}" type="slidenum">
              <a:rPr kumimoji="1" lang="ja-JP" altLang="en-US" smtClean="0"/>
              <a:t>‹#›</a:t>
            </a:fld>
            <a:endParaRPr kumimoji="1" lang="ja-JP" altLang="en-US"/>
          </a:p>
        </p:txBody>
      </p:sp>
    </p:spTree>
    <p:extLst>
      <p:ext uri="{BB962C8B-B14F-4D97-AF65-F5344CB8AC3E}">
        <p14:creationId xmlns:p14="http://schemas.microsoft.com/office/powerpoint/2010/main" val="724245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534C30-B64F-7946-8CF2-3A31C1438C8D}" type="datetimeFigureOut">
              <a:rPr kumimoji="1" lang="ja-JP" altLang="en-US" smtClean="0"/>
              <a:t>2022/5/13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50206318-AAEE-AC4A-8441-E1B752B8271F}" type="slidenum">
              <a:rPr kumimoji="1" lang="ja-JP" altLang="en-US" smtClean="0"/>
              <a:t>‹#›</a:t>
            </a:fld>
            <a:endParaRPr kumimoji="1" lang="ja-JP" altLang="en-US"/>
          </a:p>
        </p:txBody>
      </p:sp>
    </p:spTree>
    <p:extLst>
      <p:ext uri="{BB962C8B-B14F-4D97-AF65-F5344CB8AC3E}">
        <p14:creationId xmlns:p14="http://schemas.microsoft.com/office/powerpoint/2010/main" val="2351510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041425" y="712788"/>
            <a:ext cx="4876384" cy="2494756"/>
          </a:xfrm>
        </p:spPr>
        <p:txBody>
          <a:bodyPr anchor="b"/>
          <a:lstStyle>
            <a:lvl1pPr>
              <a:defRPr sz="4989"/>
            </a:lvl1pPr>
          </a:lstStyle>
          <a:p>
            <a:r>
              <a:rPr lang="ja-JP" altLang="en-US"/>
              <a:t>マスター タイトルの書式設定</a:t>
            </a:r>
            <a:endParaRPr lang="en-US" dirty="0"/>
          </a:p>
        </p:txBody>
      </p:sp>
      <p:sp>
        <p:nvSpPr>
          <p:cNvPr id="3" name="Content Placeholder 2"/>
          <p:cNvSpPr>
            <a:spLocks noGrp="1"/>
          </p:cNvSpPr>
          <p:nvPr>
            <p:ph idx="1"/>
          </p:nvPr>
        </p:nvSpPr>
        <p:spPr>
          <a:xfrm>
            <a:off x="6427693" y="1539425"/>
            <a:ext cx="7654171" cy="7598117"/>
          </a:xfrm>
        </p:spPr>
        <p:txBody>
          <a:bodyPr/>
          <a:lstStyle>
            <a:lvl1pPr>
              <a:defRPr sz="4989"/>
            </a:lvl1pPr>
            <a:lvl2pPr>
              <a:defRPr sz="4365"/>
            </a:lvl2pPr>
            <a:lvl3pPr>
              <a:defRPr sz="3742"/>
            </a:lvl3pPr>
            <a:lvl4pPr>
              <a:defRPr sz="3118"/>
            </a:lvl4pPr>
            <a:lvl5pPr>
              <a:defRPr sz="3118"/>
            </a:lvl5pPr>
            <a:lvl6pPr>
              <a:defRPr sz="3118"/>
            </a:lvl6pPr>
            <a:lvl7pPr>
              <a:defRPr sz="3118"/>
            </a:lvl7pPr>
            <a:lvl8pPr>
              <a:defRPr sz="3118"/>
            </a:lvl8pPr>
            <a:lvl9pPr>
              <a:defRPr sz="3118"/>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041425" y="3207544"/>
            <a:ext cx="4876384" cy="5942372"/>
          </a:xfrm>
        </p:spPr>
        <p:txBody>
          <a:bodyPr/>
          <a:lstStyle>
            <a:lvl1pPr marL="0" indent="0">
              <a:buNone/>
              <a:defRPr sz="2494"/>
            </a:lvl1pPr>
            <a:lvl2pPr marL="712775" indent="0">
              <a:buNone/>
              <a:defRPr sz="2183"/>
            </a:lvl2pPr>
            <a:lvl3pPr marL="1425550" indent="0">
              <a:buNone/>
              <a:defRPr sz="1871"/>
            </a:lvl3pPr>
            <a:lvl4pPr marL="2138324" indent="0">
              <a:buNone/>
              <a:defRPr sz="1559"/>
            </a:lvl4pPr>
            <a:lvl5pPr marL="2851099" indent="0">
              <a:buNone/>
              <a:defRPr sz="1559"/>
            </a:lvl5pPr>
            <a:lvl6pPr marL="3563874" indent="0">
              <a:buNone/>
              <a:defRPr sz="1559"/>
            </a:lvl6pPr>
            <a:lvl7pPr marL="4276649" indent="0">
              <a:buNone/>
              <a:defRPr sz="1559"/>
            </a:lvl7pPr>
            <a:lvl8pPr marL="4989424" indent="0">
              <a:buNone/>
              <a:defRPr sz="1559"/>
            </a:lvl8pPr>
            <a:lvl9pPr marL="5702198" indent="0">
              <a:buNone/>
              <a:defRPr sz="1559"/>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B534C30-B64F-7946-8CF2-3A31C1438C8D}" type="datetimeFigureOut">
              <a:rPr kumimoji="1" lang="ja-JP" altLang="en-US" smtClean="0"/>
              <a:t>2022/5/13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0206318-AAEE-AC4A-8441-E1B752B8271F}" type="slidenum">
              <a:rPr kumimoji="1" lang="ja-JP" altLang="en-US" smtClean="0"/>
              <a:t>‹#›</a:t>
            </a:fld>
            <a:endParaRPr kumimoji="1" lang="ja-JP" altLang="en-US"/>
          </a:p>
        </p:txBody>
      </p:sp>
    </p:spTree>
    <p:extLst>
      <p:ext uri="{BB962C8B-B14F-4D97-AF65-F5344CB8AC3E}">
        <p14:creationId xmlns:p14="http://schemas.microsoft.com/office/powerpoint/2010/main" val="905803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041425" y="712788"/>
            <a:ext cx="4876384" cy="2494756"/>
          </a:xfrm>
        </p:spPr>
        <p:txBody>
          <a:bodyPr anchor="b"/>
          <a:lstStyle>
            <a:lvl1pPr>
              <a:defRPr sz="4989"/>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6427693" y="1539425"/>
            <a:ext cx="7654171" cy="7598117"/>
          </a:xfrm>
        </p:spPr>
        <p:txBody>
          <a:bodyPr anchor="t"/>
          <a:lstStyle>
            <a:lvl1pPr marL="0" indent="0">
              <a:buNone/>
              <a:defRPr sz="4989"/>
            </a:lvl1pPr>
            <a:lvl2pPr marL="712775" indent="0">
              <a:buNone/>
              <a:defRPr sz="4365"/>
            </a:lvl2pPr>
            <a:lvl3pPr marL="1425550" indent="0">
              <a:buNone/>
              <a:defRPr sz="3742"/>
            </a:lvl3pPr>
            <a:lvl4pPr marL="2138324" indent="0">
              <a:buNone/>
              <a:defRPr sz="3118"/>
            </a:lvl4pPr>
            <a:lvl5pPr marL="2851099" indent="0">
              <a:buNone/>
              <a:defRPr sz="3118"/>
            </a:lvl5pPr>
            <a:lvl6pPr marL="3563874" indent="0">
              <a:buNone/>
              <a:defRPr sz="3118"/>
            </a:lvl6pPr>
            <a:lvl7pPr marL="4276649" indent="0">
              <a:buNone/>
              <a:defRPr sz="3118"/>
            </a:lvl7pPr>
            <a:lvl8pPr marL="4989424" indent="0">
              <a:buNone/>
              <a:defRPr sz="3118"/>
            </a:lvl8pPr>
            <a:lvl9pPr marL="5702198" indent="0">
              <a:buNone/>
              <a:defRPr sz="3118"/>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041425" y="3207544"/>
            <a:ext cx="4876384" cy="5942372"/>
          </a:xfrm>
        </p:spPr>
        <p:txBody>
          <a:bodyPr/>
          <a:lstStyle>
            <a:lvl1pPr marL="0" indent="0">
              <a:buNone/>
              <a:defRPr sz="2494"/>
            </a:lvl1pPr>
            <a:lvl2pPr marL="712775" indent="0">
              <a:buNone/>
              <a:defRPr sz="2183"/>
            </a:lvl2pPr>
            <a:lvl3pPr marL="1425550" indent="0">
              <a:buNone/>
              <a:defRPr sz="1871"/>
            </a:lvl3pPr>
            <a:lvl4pPr marL="2138324" indent="0">
              <a:buNone/>
              <a:defRPr sz="1559"/>
            </a:lvl4pPr>
            <a:lvl5pPr marL="2851099" indent="0">
              <a:buNone/>
              <a:defRPr sz="1559"/>
            </a:lvl5pPr>
            <a:lvl6pPr marL="3563874" indent="0">
              <a:buNone/>
              <a:defRPr sz="1559"/>
            </a:lvl6pPr>
            <a:lvl7pPr marL="4276649" indent="0">
              <a:buNone/>
              <a:defRPr sz="1559"/>
            </a:lvl7pPr>
            <a:lvl8pPr marL="4989424" indent="0">
              <a:buNone/>
              <a:defRPr sz="1559"/>
            </a:lvl8pPr>
            <a:lvl9pPr marL="5702198" indent="0">
              <a:buNone/>
              <a:defRPr sz="1559"/>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B534C30-B64F-7946-8CF2-3A31C1438C8D}" type="datetimeFigureOut">
              <a:rPr kumimoji="1" lang="ja-JP" altLang="en-US" smtClean="0"/>
              <a:t>2022/5/13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0206318-AAEE-AC4A-8441-E1B752B8271F}" type="slidenum">
              <a:rPr kumimoji="1" lang="ja-JP" altLang="en-US" smtClean="0"/>
              <a:t>‹#›</a:t>
            </a:fld>
            <a:endParaRPr kumimoji="1" lang="ja-JP" altLang="en-US"/>
          </a:p>
        </p:txBody>
      </p:sp>
    </p:spTree>
    <p:extLst>
      <p:ext uri="{BB962C8B-B14F-4D97-AF65-F5344CB8AC3E}">
        <p14:creationId xmlns:p14="http://schemas.microsoft.com/office/powerpoint/2010/main" val="3699985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39456" y="569242"/>
            <a:ext cx="13040439" cy="2066590"/>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39456" y="2846200"/>
            <a:ext cx="13040439" cy="678385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1039455" y="9909729"/>
            <a:ext cx="3401854" cy="569240"/>
          </a:xfrm>
          <a:prstGeom prst="rect">
            <a:avLst/>
          </a:prstGeom>
        </p:spPr>
        <p:txBody>
          <a:bodyPr vert="horz" lIns="91440" tIns="45720" rIns="91440" bIns="45720" rtlCol="0" anchor="ctr"/>
          <a:lstStyle>
            <a:lvl1pPr algn="l">
              <a:defRPr sz="1871">
                <a:solidFill>
                  <a:schemeClr val="tx1">
                    <a:tint val="75000"/>
                  </a:schemeClr>
                </a:solidFill>
              </a:defRPr>
            </a:lvl1pPr>
          </a:lstStyle>
          <a:p>
            <a:fld id="{8B534C30-B64F-7946-8CF2-3A31C1438C8D}" type="datetimeFigureOut">
              <a:rPr kumimoji="1" lang="ja-JP" altLang="en-US" smtClean="0"/>
              <a:t>2022/5/13</a:t>
            </a:fld>
            <a:endParaRPr kumimoji="1" lang="ja-JP" altLang="en-US"/>
          </a:p>
        </p:txBody>
      </p:sp>
      <p:sp>
        <p:nvSpPr>
          <p:cNvPr id="5" name="Footer Placeholder 4"/>
          <p:cNvSpPr>
            <a:spLocks noGrp="1"/>
          </p:cNvSpPr>
          <p:nvPr>
            <p:ph type="ftr" sz="quarter" idx="3"/>
          </p:nvPr>
        </p:nvSpPr>
        <p:spPr>
          <a:xfrm>
            <a:off x="5008285" y="9909729"/>
            <a:ext cx="5102781" cy="569240"/>
          </a:xfrm>
          <a:prstGeom prst="rect">
            <a:avLst/>
          </a:prstGeom>
        </p:spPr>
        <p:txBody>
          <a:bodyPr vert="horz" lIns="91440" tIns="45720" rIns="91440" bIns="45720" rtlCol="0" anchor="ctr"/>
          <a:lstStyle>
            <a:lvl1pPr algn="ctr">
              <a:defRPr sz="1871">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10678041" y="9909729"/>
            <a:ext cx="3401854" cy="569240"/>
          </a:xfrm>
          <a:prstGeom prst="rect">
            <a:avLst/>
          </a:prstGeom>
        </p:spPr>
        <p:txBody>
          <a:bodyPr vert="horz" lIns="91440" tIns="45720" rIns="91440" bIns="45720" rtlCol="0" anchor="ctr"/>
          <a:lstStyle>
            <a:lvl1pPr algn="r">
              <a:defRPr sz="1871">
                <a:solidFill>
                  <a:schemeClr val="tx1">
                    <a:tint val="75000"/>
                  </a:schemeClr>
                </a:solidFill>
              </a:defRPr>
            </a:lvl1pPr>
          </a:lstStyle>
          <a:p>
            <a:fld id="{50206318-AAEE-AC4A-8441-E1B752B8271F}" type="slidenum">
              <a:rPr kumimoji="1" lang="ja-JP" altLang="en-US" smtClean="0"/>
              <a:t>‹#›</a:t>
            </a:fld>
            <a:endParaRPr kumimoji="1" lang="ja-JP" altLang="en-US"/>
          </a:p>
        </p:txBody>
      </p:sp>
    </p:spTree>
    <p:extLst>
      <p:ext uri="{BB962C8B-B14F-4D97-AF65-F5344CB8AC3E}">
        <p14:creationId xmlns:p14="http://schemas.microsoft.com/office/powerpoint/2010/main" val="41744458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425550" rtl="0" eaLnBrk="1" latinLnBrk="0" hangingPunct="1">
        <a:lnSpc>
          <a:spcPct val="90000"/>
        </a:lnSpc>
        <a:spcBef>
          <a:spcPct val="0"/>
        </a:spcBef>
        <a:buNone/>
        <a:defRPr kumimoji="1" sz="6860" kern="1200">
          <a:solidFill>
            <a:schemeClr val="tx1"/>
          </a:solidFill>
          <a:latin typeface="+mj-lt"/>
          <a:ea typeface="+mj-ea"/>
          <a:cs typeface="+mj-cs"/>
        </a:defRPr>
      </a:lvl1pPr>
    </p:titleStyle>
    <p:bodyStyle>
      <a:lvl1pPr marL="356387" indent="-356387" algn="l" defTabSz="1425550" rtl="0" eaLnBrk="1" latinLnBrk="0" hangingPunct="1">
        <a:lnSpc>
          <a:spcPct val="90000"/>
        </a:lnSpc>
        <a:spcBef>
          <a:spcPts val="1559"/>
        </a:spcBef>
        <a:buFont typeface="Arial" panose="020B0604020202020204" pitchFamily="34" charset="0"/>
        <a:buChar char="•"/>
        <a:defRPr kumimoji="1"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kumimoji="1"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kumimoji="1"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9pPr>
    </p:bodyStyle>
    <p:otherStyle>
      <a:defPPr>
        <a:defRPr lang="en-US"/>
      </a:defPPr>
      <a:lvl1pPr marL="0" algn="l" defTabSz="1425550" rtl="0" eaLnBrk="1" latinLnBrk="0" hangingPunct="1">
        <a:defRPr kumimoji="1" sz="2806" kern="1200">
          <a:solidFill>
            <a:schemeClr val="tx1"/>
          </a:solidFill>
          <a:latin typeface="+mn-lt"/>
          <a:ea typeface="+mn-ea"/>
          <a:cs typeface="+mn-cs"/>
        </a:defRPr>
      </a:lvl1pPr>
      <a:lvl2pPr marL="712775" algn="l" defTabSz="1425550" rtl="0" eaLnBrk="1" latinLnBrk="0" hangingPunct="1">
        <a:defRPr kumimoji="1" sz="2806" kern="1200">
          <a:solidFill>
            <a:schemeClr val="tx1"/>
          </a:solidFill>
          <a:latin typeface="+mn-lt"/>
          <a:ea typeface="+mn-ea"/>
          <a:cs typeface="+mn-cs"/>
        </a:defRPr>
      </a:lvl2pPr>
      <a:lvl3pPr marL="1425550" algn="l" defTabSz="1425550" rtl="0" eaLnBrk="1" latinLnBrk="0" hangingPunct="1">
        <a:defRPr kumimoji="1" sz="2806" kern="1200">
          <a:solidFill>
            <a:schemeClr val="tx1"/>
          </a:solidFill>
          <a:latin typeface="+mn-lt"/>
          <a:ea typeface="+mn-ea"/>
          <a:cs typeface="+mn-cs"/>
        </a:defRPr>
      </a:lvl3pPr>
      <a:lvl4pPr marL="2138324" algn="l" defTabSz="1425550" rtl="0" eaLnBrk="1" latinLnBrk="0" hangingPunct="1">
        <a:defRPr kumimoji="1" sz="2806" kern="1200">
          <a:solidFill>
            <a:schemeClr val="tx1"/>
          </a:solidFill>
          <a:latin typeface="+mn-lt"/>
          <a:ea typeface="+mn-ea"/>
          <a:cs typeface="+mn-cs"/>
        </a:defRPr>
      </a:lvl4pPr>
      <a:lvl5pPr marL="2851099" algn="l" defTabSz="1425550" rtl="0" eaLnBrk="1" latinLnBrk="0" hangingPunct="1">
        <a:defRPr kumimoji="1" sz="2806" kern="1200">
          <a:solidFill>
            <a:schemeClr val="tx1"/>
          </a:solidFill>
          <a:latin typeface="+mn-lt"/>
          <a:ea typeface="+mn-ea"/>
          <a:cs typeface="+mn-cs"/>
        </a:defRPr>
      </a:lvl5pPr>
      <a:lvl6pPr marL="3563874" algn="l" defTabSz="1425550" rtl="0" eaLnBrk="1" latinLnBrk="0" hangingPunct="1">
        <a:defRPr kumimoji="1" sz="2806" kern="1200">
          <a:solidFill>
            <a:schemeClr val="tx1"/>
          </a:solidFill>
          <a:latin typeface="+mn-lt"/>
          <a:ea typeface="+mn-ea"/>
          <a:cs typeface="+mn-cs"/>
        </a:defRPr>
      </a:lvl6pPr>
      <a:lvl7pPr marL="4276649" algn="l" defTabSz="1425550" rtl="0" eaLnBrk="1" latinLnBrk="0" hangingPunct="1">
        <a:defRPr kumimoji="1" sz="2806" kern="1200">
          <a:solidFill>
            <a:schemeClr val="tx1"/>
          </a:solidFill>
          <a:latin typeface="+mn-lt"/>
          <a:ea typeface="+mn-ea"/>
          <a:cs typeface="+mn-cs"/>
        </a:defRPr>
      </a:lvl7pPr>
      <a:lvl8pPr marL="4989424" algn="l" defTabSz="1425550" rtl="0" eaLnBrk="1" latinLnBrk="0" hangingPunct="1">
        <a:defRPr kumimoji="1" sz="2806" kern="1200">
          <a:solidFill>
            <a:schemeClr val="tx1"/>
          </a:solidFill>
          <a:latin typeface="+mn-lt"/>
          <a:ea typeface="+mn-ea"/>
          <a:cs typeface="+mn-cs"/>
        </a:defRPr>
      </a:lvl8pPr>
      <a:lvl9pPr marL="5702198" algn="l" defTabSz="1425550" rtl="0" eaLnBrk="1" latinLnBrk="0" hangingPunct="1">
        <a:defRPr kumimoji="1" sz="280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4.emf"/><Relationship Id="rId3" Type="http://schemas.openxmlformats.org/officeDocument/2006/relationships/image" Target="../media/image4.emf"/><Relationship Id="rId7" Type="http://schemas.openxmlformats.org/officeDocument/2006/relationships/image" Target="../media/image8.jpg"/><Relationship Id="rId12" Type="http://schemas.openxmlformats.org/officeDocument/2006/relationships/image" Target="../media/image13.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emf"/><Relationship Id="rId11" Type="http://schemas.openxmlformats.org/officeDocument/2006/relationships/image" Target="../media/image12.emf"/><Relationship Id="rId5" Type="http://schemas.openxmlformats.org/officeDocument/2006/relationships/image" Target="../media/image6.emf"/><Relationship Id="rId10" Type="http://schemas.openxmlformats.org/officeDocument/2006/relationships/image" Target="../media/image11.emf"/><Relationship Id="rId4" Type="http://schemas.openxmlformats.org/officeDocument/2006/relationships/image" Target="../media/image5.emf"/><Relationship Id="rId9" Type="http://schemas.openxmlformats.org/officeDocument/2006/relationships/image" Target="../media/image10.emf"/><Relationship Id="rId1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850608F3-24A0-C644-9ECE-9D46755AF3EF}"/>
              </a:ext>
            </a:extLst>
          </p:cNvPr>
          <p:cNvSpPr/>
          <p:nvPr/>
        </p:nvSpPr>
        <p:spPr>
          <a:xfrm>
            <a:off x="0" y="0"/>
            <a:ext cx="15119350" cy="8321040"/>
          </a:xfrm>
          <a:prstGeom prst="rect">
            <a:avLst/>
          </a:prstGeom>
          <a:solidFill>
            <a:srgbClr val="063C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descr="背景パターン&#10;&#10;自動的に生成された説明">
            <a:extLst>
              <a:ext uri="{FF2B5EF4-FFF2-40B4-BE49-F238E27FC236}">
                <a16:creationId xmlns:a16="http://schemas.microsoft.com/office/drawing/2014/main" id="{318D0BB6-161A-6D46-9BAE-6FD6D6DD8FE5}"/>
              </a:ext>
            </a:extLst>
          </p:cNvPr>
          <p:cNvPicPr>
            <a:picLocks noChangeAspect="1"/>
          </p:cNvPicPr>
          <p:nvPr/>
        </p:nvPicPr>
        <p:blipFill>
          <a:blip r:embed="rId3">
            <a:alphaModFix amt="8000"/>
          </a:blip>
          <a:stretch>
            <a:fillRect/>
          </a:stretch>
        </p:blipFill>
        <p:spPr>
          <a:xfrm>
            <a:off x="-263618" y="-6493092"/>
            <a:ext cx="15884617" cy="14814132"/>
          </a:xfrm>
          <a:prstGeom prst="rect">
            <a:avLst/>
          </a:prstGeom>
        </p:spPr>
      </p:pic>
      <p:sp>
        <p:nvSpPr>
          <p:cNvPr id="6" name="テキスト ボックス 5">
            <a:extLst>
              <a:ext uri="{FF2B5EF4-FFF2-40B4-BE49-F238E27FC236}">
                <a16:creationId xmlns:a16="http://schemas.microsoft.com/office/drawing/2014/main" id="{D70C798E-B43A-C144-927F-5ED16CEF873D}"/>
              </a:ext>
            </a:extLst>
          </p:cNvPr>
          <p:cNvSpPr txBox="1"/>
          <p:nvPr/>
        </p:nvSpPr>
        <p:spPr>
          <a:xfrm>
            <a:off x="7952014" y="8880023"/>
            <a:ext cx="8215860" cy="707886"/>
          </a:xfrm>
          <a:prstGeom prst="rect">
            <a:avLst/>
          </a:prstGeom>
          <a:noFill/>
        </p:spPr>
        <p:txBody>
          <a:bodyPr wrap="square" lIns="0" tIns="0" rIns="0" bIns="0" rtlCol="0">
            <a:spAutoFit/>
          </a:bodyPr>
          <a:lstStyle/>
          <a:p>
            <a:r>
              <a:rPr kumimoji="1" lang="en-US" altLang="ja-JP" sz="4600" b="1" dirty="0">
                <a:solidFill>
                  <a:srgbClr val="063C86"/>
                </a:solidFill>
                <a:latin typeface="Arial" panose="020B0604020202020204" pitchFamily="34" charset="0"/>
                <a:cs typeface="Arial" panose="020B0604020202020204" pitchFamily="34" charset="0"/>
              </a:rPr>
              <a:t>GUIDEBOOK</a:t>
            </a:r>
            <a:endParaRPr kumimoji="1" lang="ja-JP" altLang="en-US" sz="4600" b="1">
              <a:solidFill>
                <a:srgbClr val="063C86"/>
              </a:solidFill>
              <a:latin typeface="Arial" panose="020B0604020202020204" pitchFamily="34" charset="0"/>
              <a:cs typeface="Arial" panose="020B0604020202020204" pitchFamily="34" charset="0"/>
            </a:endParaRPr>
          </a:p>
        </p:txBody>
      </p:sp>
      <p:sp>
        <p:nvSpPr>
          <p:cNvPr id="7" name="テキスト ボックス 6">
            <a:extLst>
              <a:ext uri="{FF2B5EF4-FFF2-40B4-BE49-F238E27FC236}">
                <a16:creationId xmlns:a16="http://schemas.microsoft.com/office/drawing/2014/main" id="{21F3E301-1184-1642-BD12-9D62CAEC2465}"/>
              </a:ext>
            </a:extLst>
          </p:cNvPr>
          <p:cNvSpPr txBox="1"/>
          <p:nvPr/>
        </p:nvSpPr>
        <p:spPr>
          <a:xfrm>
            <a:off x="7952014" y="8603024"/>
            <a:ext cx="3624943" cy="276999"/>
          </a:xfrm>
          <a:prstGeom prst="rect">
            <a:avLst/>
          </a:prstGeom>
          <a:noFill/>
        </p:spPr>
        <p:txBody>
          <a:bodyPr wrap="square" lIns="0" tIns="0" rIns="0" bIns="0" rtlCol="0">
            <a:spAutoFit/>
          </a:bodyPr>
          <a:lstStyle/>
          <a:p>
            <a:r>
              <a:rPr kumimoji="1" lang="ja-JP" altLang="en-US" b="1">
                <a:latin typeface="+mn-ea"/>
              </a:rPr>
              <a:t>集客ツール「千客万来」</a:t>
            </a:r>
          </a:p>
        </p:txBody>
      </p:sp>
      <p:sp>
        <p:nvSpPr>
          <p:cNvPr id="8" name="テキスト ボックス 7">
            <a:extLst>
              <a:ext uri="{FF2B5EF4-FFF2-40B4-BE49-F238E27FC236}">
                <a16:creationId xmlns:a16="http://schemas.microsoft.com/office/drawing/2014/main" id="{7715F0DB-D474-F045-B01E-7123A7157956}"/>
              </a:ext>
            </a:extLst>
          </p:cNvPr>
          <p:cNvSpPr txBox="1"/>
          <p:nvPr/>
        </p:nvSpPr>
        <p:spPr>
          <a:xfrm>
            <a:off x="7952014" y="9623603"/>
            <a:ext cx="2824843" cy="369332"/>
          </a:xfrm>
          <a:prstGeom prst="rect">
            <a:avLst/>
          </a:prstGeom>
          <a:noFill/>
        </p:spPr>
        <p:txBody>
          <a:bodyPr wrap="square" lIns="0" tIns="0" rIns="0" bIns="0" rtlCol="0">
            <a:spAutoFit/>
          </a:bodyPr>
          <a:lstStyle/>
          <a:p>
            <a:r>
              <a:rPr kumimoji="1" lang="en-US" altLang="ja-JP" sz="1200" b="1" dirty="0">
                <a:solidFill>
                  <a:srgbClr val="063C86"/>
                </a:solidFill>
                <a:latin typeface="Arial" panose="020B0604020202020204" pitchFamily="34" charset="0"/>
                <a:cs typeface="Arial" panose="020B0604020202020204" pitchFamily="34" charset="0"/>
              </a:rPr>
              <a:t>CUSTOMER ATTRACTION TOOL </a:t>
            </a:r>
          </a:p>
          <a:p>
            <a:r>
              <a:rPr kumimoji="1" lang="en-US" altLang="ja-JP" sz="1200" b="1" dirty="0">
                <a:solidFill>
                  <a:srgbClr val="063C86"/>
                </a:solidFill>
                <a:latin typeface="Arial" panose="020B0604020202020204" pitchFamily="34" charset="0"/>
                <a:cs typeface="Arial" panose="020B0604020202020204" pitchFamily="34" charset="0"/>
              </a:rPr>
              <a:t>"SENKYAKU-BANRAI"</a:t>
            </a:r>
            <a:endParaRPr kumimoji="1" lang="ja-JP" altLang="en-US" sz="1200" b="1">
              <a:solidFill>
                <a:srgbClr val="063C86"/>
              </a:solidFill>
              <a:latin typeface="Arial" panose="020B0604020202020204" pitchFamily="34" charset="0"/>
              <a:cs typeface="Arial" panose="020B0604020202020204" pitchFamily="34" charset="0"/>
            </a:endParaRPr>
          </a:p>
        </p:txBody>
      </p:sp>
      <p:sp>
        <p:nvSpPr>
          <p:cNvPr id="9" name="テキスト ボックス 8">
            <a:extLst>
              <a:ext uri="{FF2B5EF4-FFF2-40B4-BE49-F238E27FC236}">
                <a16:creationId xmlns:a16="http://schemas.microsoft.com/office/drawing/2014/main" id="{6C1BE867-58F1-204E-9035-6FB85AA9BAC1}"/>
              </a:ext>
            </a:extLst>
          </p:cNvPr>
          <p:cNvSpPr txBox="1"/>
          <p:nvPr/>
        </p:nvSpPr>
        <p:spPr>
          <a:xfrm>
            <a:off x="351064" y="9364596"/>
            <a:ext cx="3624943" cy="246221"/>
          </a:xfrm>
          <a:prstGeom prst="rect">
            <a:avLst/>
          </a:prstGeom>
          <a:noFill/>
        </p:spPr>
        <p:txBody>
          <a:bodyPr wrap="square" lIns="0" tIns="0" rIns="0" bIns="0" rtlCol="0">
            <a:spAutoFit/>
          </a:bodyPr>
          <a:lstStyle/>
          <a:p>
            <a:r>
              <a:rPr kumimoji="1" lang="ja-JP" altLang="en-US" sz="1600" b="1">
                <a:solidFill>
                  <a:srgbClr val="063C86"/>
                </a:solidFill>
                <a:latin typeface="+mn-ea"/>
              </a:rPr>
              <a:t>株式会社</a:t>
            </a:r>
            <a:r>
              <a:rPr kumimoji="1" lang="en" altLang="ja-JP" sz="1600" b="1" dirty="0">
                <a:solidFill>
                  <a:srgbClr val="063C86"/>
                </a:solidFill>
                <a:latin typeface="+mn-ea"/>
              </a:rPr>
              <a:t>ABC</a:t>
            </a:r>
            <a:endParaRPr kumimoji="1" lang="ja-JP" altLang="en-US" sz="1600" b="1">
              <a:solidFill>
                <a:srgbClr val="063C86"/>
              </a:solidFill>
              <a:latin typeface="+mn-ea"/>
            </a:endParaRPr>
          </a:p>
        </p:txBody>
      </p:sp>
      <p:sp>
        <p:nvSpPr>
          <p:cNvPr id="10" name="テキスト ボックス 9">
            <a:extLst>
              <a:ext uri="{FF2B5EF4-FFF2-40B4-BE49-F238E27FC236}">
                <a16:creationId xmlns:a16="http://schemas.microsoft.com/office/drawing/2014/main" id="{D13CC218-E25D-9D43-BB4C-75194BD2EA92}"/>
              </a:ext>
            </a:extLst>
          </p:cNvPr>
          <p:cNvSpPr txBox="1"/>
          <p:nvPr/>
        </p:nvSpPr>
        <p:spPr>
          <a:xfrm>
            <a:off x="351063" y="9768188"/>
            <a:ext cx="3624943" cy="553998"/>
          </a:xfrm>
          <a:prstGeom prst="rect">
            <a:avLst/>
          </a:prstGeom>
          <a:noFill/>
        </p:spPr>
        <p:txBody>
          <a:bodyPr wrap="square" lIns="0" tIns="0" rIns="0" bIns="0" rtlCol="0">
            <a:spAutoFit/>
          </a:bodyPr>
          <a:lstStyle/>
          <a:p>
            <a:r>
              <a:rPr kumimoji="1" lang="ja-JP" altLang="en-US" sz="1200" b="1">
                <a:solidFill>
                  <a:srgbClr val="063C86"/>
                </a:solidFill>
                <a:latin typeface="+mn-ea"/>
              </a:rPr>
              <a:t>〒</a:t>
            </a:r>
            <a:r>
              <a:rPr kumimoji="1" lang="en-US" altLang="ja-JP" sz="1200" b="1" dirty="0">
                <a:solidFill>
                  <a:srgbClr val="063C86"/>
                </a:solidFill>
                <a:latin typeface="+mn-ea"/>
              </a:rPr>
              <a:t>123-4567 </a:t>
            </a:r>
            <a:r>
              <a:rPr kumimoji="1" lang="ja-JP" altLang="en-US" sz="1200" b="1">
                <a:solidFill>
                  <a:srgbClr val="063C86"/>
                </a:solidFill>
                <a:latin typeface="+mn-ea"/>
              </a:rPr>
              <a:t>中央区架空町</a:t>
            </a:r>
            <a:r>
              <a:rPr kumimoji="1" lang="en-US" altLang="ja-JP" sz="1200" b="1" dirty="0">
                <a:solidFill>
                  <a:srgbClr val="063C86"/>
                </a:solidFill>
                <a:latin typeface="+mn-ea"/>
              </a:rPr>
              <a:t>1-23</a:t>
            </a:r>
            <a:r>
              <a:rPr kumimoji="1" lang="ja-JP" altLang="en-US" sz="1200" b="1">
                <a:solidFill>
                  <a:srgbClr val="063C86"/>
                </a:solidFill>
                <a:latin typeface="+mn-ea"/>
              </a:rPr>
              <a:t>ダミービル</a:t>
            </a:r>
            <a:r>
              <a:rPr kumimoji="1" lang="en-US" altLang="ja-JP" sz="1200" b="1" dirty="0">
                <a:solidFill>
                  <a:srgbClr val="063C86"/>
                </a:solidFill>
                <a:latin typeface="+mn-ea"/>
              </a:rPr>
              <a:t>4</a:t>
            </a:r>
            <a:r>
              <a:rPr kumimoji="1" lang="en" altLang="ja-JP" sz="1200" b="1" dirty="0">
                <a:solidFill>
                  <a:srgbClr val="063C86"/>
                </a:solidFill>
                <a:latin typeface="+mn-ea"/>
              </a:rPr>
              <a:t>F TEL.00-0000-0000  FAX.00-0000-0000 </a:t>
            </a:r>
          </a:p>
          <a:p>
            <a:r>
              <a:rPr kumimoji="1" lang="en" altLang="ja-JP" sz="1200" b="1" dirty="0">
                <a:solidFill>
                  <a:srgbClr val="063C86"/>
                </a:solidFill>
                <a:latin typeface="+mn-ea"/>
              </a:rPr>
              <a:t>MAIL. </a:t>
            </a:r>
            <a:r>
              <a:rPr kumimoji="1" lang="en" altLang="ja-JP" sz="1200" b="1" dirty="0" err="1">
                <a:solidFill>
                  <a:srgbClr val="063C86"/>
                </a:solidFill>
                <a:latin typeface="+mn-ea"/>
              </a:rPr>
              <a:t>xxxxxxxxxxxxx@xxxx.xx</a:t>
            </a:r>
            <a:endParaRPr kumimoji="1" lang="ja-JP" altLang="en-US" sz="1200" b="1">
              <a:solidFill>
                <a:srgbClr val="063C86"/>
              </a:solidFill>
              <a:latin typeface="+mn-ea"/>
            </a:endParaRPr>
          </a:p>
        </p:txBody>
      </p:sp>
      <p:pic>
        <p:nvPicPr>
          <p:cNvPr id="11" name="図 10">
            <a:extLst>
              <a:ext uri="{FF2B5EF4-FFF2-40B4-BE49-F238E27FC236}">
                <a16:creationId xmlns:a16="http://schemas.microsoft.com/office/drawing/2014/main" id="{5A7E1247-B7E4-944D-9EFF-8FAEE0F21ACA}"/>
              </a:ext>
            </a:extLst>
          </p:cNvPr>
          <p:cNvPicPr>
            <a:picLocks noChangeAspect="1"/>
          </p:cNvPicPr>
          <p:nvPr/>
        </p:nvPicPr>
        <p:blipFill>
          <a:blip r:embed="rId4"/>
          <a:stretch>
            <a:fillRect/>
          </a:stretch>
        </p:blipFill>
        <p:spPr>
          <a:xfrm>
            <a:off x="6545400" y="9675435"/>
            <a:ext cx="635000" cy="635000"/>
          </a:xfrm>
          <a:prstGeom prst="rect">
            <a:avLst/>
          </a:prstGeom>
        </p:spPr>
      </p:pic>
      <p:sp>
        <p:nvSpPr>
          <p:cNvPr id="12" name="テキスト ボックス 11">
            <a:extLst>
              <a:ext uri="{FF2B5EF4-FFF2-40B4-BE49-F238E27FC236}">
                <a16:creationId xmlns:a16="http://schemas.microsoft.com/office/drawing/2014/main" id="{D5099D64-9473-7C45-9F72-2707F84AAF75}"/>
              </a:ext>
            </a:extLst>
          </p:cNvPr>
          <p:cNvSpPr txBox="1"/>
          <p:nvPr/>
        </p:nvSpPr>
        <p:spPr>
          <a:xfrm>
            <a:off x="1953440" y="5253573"/>
            <a:ext cx="3624943" cy="246221"/>
          </a:xfrm>
          <a:prstGeom prst="rect">
            <a:avLst/>
          </a:prstGeom>
          <a:noFill/>
        </p:spPr>
        <p:txBody>
          <a:bodyPr wrap="square" lIns="0" tIns="0" rIns="0" bIns="0" rtlCol="0">
            <a:spAutoFit/>
          </a:bodyPr>
          <a:lstStyle/>
          <a:p>
            <a:pPr algn="ctr"/>
            <a:r>
              <a:rPr kumimoji="1" lang="en" altLang="ja-JP" sz="1600" b="1" dirty="0" err="1">
                <a:solidFill>
                  <a:schemeClr val="bg1"/>
                </a:solidFill>
                <a:latin typeface="+mn-ea"/>
              </a:rPr>
              <a:t>xxxxxxx.xxx</a:t>
            </a:r>
            <a:endParaRPr kumimoji="1" lang="ja-JP" altLang="en-US" sz="1600" b="1">
              <a:solidFill>
                <a:schemeClr val="bg1"/>
              </a:solidFill>
              <a:latin typeface="+mn-ea"/>
            </a:endParaRPr>
          </a:p>
        </p:txBody>
      </p:sp>
      <p:pic>
        <p:nvPicPr>
          <p:cNvPr id="17" name="図 16" descr="携帯電話を持っている手&#10;&#10;自動的に生成された説明">
            <a:extLst>
              <a:ext uri="{FF2B5EF4-FFF2-40B4-BE49-F238E27FC236}">
                <a16:creationId xmlns:a16="http://schemas.microsoft.com/office/drawing/2014/main" id="{00535E54-D5A4-A140-8403-1D929E026E15}"/>
              </a:ext>
            </a:extLst>
          </p:cNvPr>
          <p:cNvPicPr>
            <a:picLocks noChangeAspect="1"/>
          </p:cNvPicPr>
          <p:nvPr/>
        </p:nvPicPr>
        <p:blipFill>
          <a:blip r:embed="rId5"/>
          <a:stretch>
            <a:fillRect/>
          </a:stretch>
        </p:blipFill>
        <p:spPr>
          <a:xfrm>
            <a:off x="7562850" y="4546399"/>
            <a:ext cx="7556500" cy="3771900"/>
          </a:xfrm>
          <a:prstGeom prst="rect">
            <a:avLst/>
          </a:prstGeom>
        </p:spPr>
      </p:pic>
    </p:spTree>
    <p:extLst>
      <p:ext uri="{BB962C8B-B14F-4D97-AF65-F5344CB8AC3E}">
        <p14:creationId xmlns:p14="http://schemas.microsoft.com/office/powerpoint/2010/main" val="2345184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正方形/長方形 91">
            <a:extLst>
              <a:ext uri="{FF2B5EF4-FFF2-40B4-BE49-F238E27FC236}">
                <a16:creationId xmlns:a16="http://schemas.microsoft.com/office/drawing/2014/main" id="{6118C910-3A7A-334E-9B77-B51290D199D8}"/>
              </a:ext>
            </a:extLst>
          </p:cNvPr>
          <p:cNvSpPr/>
          <p:nvPr/>
        </p:nvSpPr>
        <p:spPr>
          <a:xfrm>
            <a:off x="7559675" y="0"/>
            <a:ext cx="7559675" cy="10691813"/>
          </a:xfrm>
          <a:prstGeom prst="rect">
            <a:avLst/>
          </a:prstGeom>
          <a:gradFill>
            <a:gsLst>
              <a:gs pos="100000">
                <a:schemeClr val="bg1"/>
              </a:gs>
              <a:gs pos="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正方形/長方形 88">
            <a:extLst>
              <a:ext uri="{FF2B5EF4-FFF2-40B4-BE49-F238E27FC236}">
                <a16:creationId xmlns:a16="http://schemas.microsoft.com/office/drawing/2014/main" id="{C74836C2-BDE1-3347-A097-E45F2B5704A6}"/>
              </a:ext>
            </a:extLst>
          </p:cNvPr>
          <p:cNvSpPr/>
          <p:nvPr/>
        </p:nvSpPr>
        <p:spPr>
          <a:xfrm>
            <a:off x="0" y="0"/>
            <a:ext cx="15119350" cy="2728913"/>
          </a:xfrm>
          <a:prstGeom prst="rect">
            <a:avLst/>
          </a:prstGeom>
          <a:gradFill>
            <a:gsLst>
              <a:gs pos="100000">
                <a:srgbClr val="497ABB"/>
              </a:gs>
              <a:gs pos="0">
                <a:srgbClr val="7FBCE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正方形/長方形 87">
            <a:extLst>
              <a:ext uri="{FF2B5EF4-FFF2-40B4-BE49-F238E27FC236}">
                <a16:creationId xmlns:a16="http://schemas.microsoft.com/office/drawing/2014/main" id="{77606039-ACFA-E54A-9BB3-BFADBE9FB6C0}"/>
              </a:ext>
            </a:extLst>
          </p:cNvPr>
          <p:cNvSpPr/>
          <p:nvPr/>
        </p:nvSpPr>
        <p:spPr>
          <a:xfrm>
            <a:off x="7931150" y="384936"/>
            <a:ext cx="6786563" cy="3136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正方形/長方形 70">
            <a:extLst>
              <a:ext uri="{FF2B5EF4-FFF2-40B4-BE49-F238E27FC236}">
                <a16:creationId xmlns:a16="http://schemas.microsoft.com/office/drawing/2014/main" id="{9278E7E0-9801-BC46-BD96-CE3C9B3ECC1E}"/>
              </a:ext>
            </a:extLst>
          </p:cNvPr>
          <p:cNvSpPr/>
          <p:nvPr/>
        </p:nvSpPr>
        <p:spPr>
          <a:xfrm>
            <a:off x="9389327" y="5004188"/>
            <a:ext cx="4059044" cy="92503"/>
          </a:xfrm>
          <a:prstGeom prst="rect">
            <a:avLst/>
          </a:prstGeom>
          <a:solidFill>
            <a:srgbClr val="9EC8E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65B4B922-529F-E844-A83A-B32C3517DCA3}"/>
              </a:ext>
            </a:extLst>
          </p:cNvPr>
          <p:cNvSpPr txBox="1"/>
          <p:nvPr/>
        </p:nvSpPr>
        <p:spPr>
          <a:xfrm>
            <a:off x="352424" y="2877223"/>
            <a:ext cx="6467370" cy="276999"/>
          </a:xfrm>
          <a:prstGeom prst="rect">
            <a:avLst/>
          </a:prstGeom>
          <a:noFill/>
        </p:spPr>
        <p:txBody>
          <a:bodyPr wrap="square" lIns="0" tIns="0" rIns="0" bIns="0" rtlCol="0">
            <a:spAutoFit/>
          </a:bodyPr>
          <a:lstStyle/>
          <a:p>
            <a:r>
              <a:rPr kumimoji="1" lang="ja-JP" altLang="en-US" b="1">
                <a:solidFill>
                  <a:srgbClr val="579BD7"/>
                </a:solidFill>
                <a:latin typeface="+mn-ea"/>
              </a:rPr>
              <a:t>お客様が増えていく仕組みが欲しいとお思いの方へ！</a:t>
            </a:r>
          </a:p>
        </p:txBody>
      </p:sp>
      <p:sp>
        <p:nvSpPr>
          <p:cNvPr id="10" name="テキスト ボックス 9">
            <a:extLst>
              <a:ext uri="{FF2B5EF4-FFF2-40B4-BE49-F238E27FC236}">
                <a16:creationId xmlns:a16="http://schemas.microsoft.com/office/drawing/2014/main" id="{0B580D64-9F0F-514C-937F-648F2AE8BD83}"/>
              </a:ext>
            </a:extLst>
          </p:cNvPr>
          <p:cNvSpPr txBox="1"/>
          <p:nvPr/>
        </p:nvSpPr>
        <p:spPr>
          <a:xfrm>
            <a:off x="352425" y="3184449"/>
            <a:ext cx="6467370" cy="523220"/>
          </a:xfrm>
          <a:prstGeom prst="rect">
            <a:avLst/>
          </a:prstGeom>
          <a:noFill/>
        </p:spPr>
        <p:txBody>
          <a:bodyPr wrap="square" lIns="0" tIns="0" rIns="0" bIns="0" rtlCol="0">
            <a:spAutoFit/>
          </a:bodyPr>
          <a:lstStyle/>
          <a:p>
            <a:r>
              <a:rPr kumimoji="1" lang="ja-JP" altLang="en-US" sz="3400" b="1">
                <a:solidFill>
                  <a:srgbClr val="579BD7"/>
                </a:solidFill>
                <a:latin typeface="+mn-ea"/>
              </a:rPr>
              <a:t>ほったらかしで集客が可能に</a:t>
            </a:r>
            <a:r>
              <a:rPr kumimoji="1" lang="en-US" altLang="ja-JP" sz="3400" b="1" dirty="0">
                <a:solidFill>
                  <a:srgbClr val="579BD7"/>
                </a:solidFill>
                <a:latin typeface="+mn-ea"/>
              </a:rPr>
              <a:t>!</a:t>
            </a:r>
            <a:endParaRPr kumimoji="1" lang="ja-JP" altLang="en-US" sz="3400" b="1">
              <a:solidFill>
                <a:srgbClr val="579BD7"/>
              </a:solidFill>
              <a:latin typeface="+mn-ea"/>
            </a:endParaRPr>
          </a:p>
        </p:txBody>
      </p:sp>
      <p:sp>
        <p:nvSpPr>
          <p:cNvPr id="11" name="テキスト ボックス 10">
            <a:extLst>
              <a:ext uri="{FF2B5EF4-FFF2-40B4-BE49-F238E27FC236}">
                <a16:creationId xmlns:a16="http://schemas.microsoft.com/office/drawing/2014/main" id="{AB36E18D-C29A-C84A-8D43-F01D335F8A2E}"/>
              </a:ext>
            </a:extLst>
          </p:cNvPr>
          <p:cNvSpPr txBox="1"/>
          <p:nvPr/>
        </p:nvSpPr>
        <p:spPr>
          <a:xfrm>
            <a:off x="352424" y="3720394"/>
            <a:ext cx="6804025" cy="913263"/>
          </a:xfrm>
          <a:prstGeom prst="rect">
            <a:avLst/>
          </a:prstGeom>
          <a:noFill/>
        </p:spPr>
        <p:txBody>
          <a:bodyPr wrap="square" lIns="0" tIns="0" rIns="0" bIns="0" rtlCol="0">
            <a:spAutoFit/>
          </a:bodyPr>
          <a:lstStyle/>
          <a:p>
            <a:pPr>
              <a:lnSpc>
                <a:spcPct val="120000"/>
              </a:lnSpc>
            </a:pPr>
            <a:r>
              <a:rPr kumimoji="1" lang="ja-JP" altLang="en-US" sz="1000">
                <a:latin typeface="+mn-ea"/>
              </a:rPr>
              <a:t>親譲りの無鉄砲で小供の時から損ばかりしている。小学校に居る時分学校の二階から飛び降りて一週間ほど腰を抜かした事がある。なぜそんな無闇をしたと聞く人があるかも知れぬ。別段深い理由でもない。新築の二階から首を出していたら、同級生の一人が冗談に、いくら威張っても、そこから飛び降りる事は出来まい。弱虫やーい。と囃したからである。小使に負ぶさって帰って来た時、おやじが大きな眼をして二階ぐらいから飛び降りて腰を抜かす奴があるかと云ったから、この次は抜かさずに飛んで見せますと答えた。（青空文庫より）</a:t>
            </a:r>
          </a:p>
        </p:txBody>
      </p:sp>
      <p:sp>
        <p:nvSpPr>
          <p:cNvPr id="12" name="テキスト ボックス 11">
            <a:extLst>
              <a:ext uri="{FF2B5EF4-FFF2-40B4-BE49-F238E27FC236}">
                <a16:creationId xmlns:a16="http://schemas.microsoft.com/office/drawing/2014/main" id="{124DADCA-F89D-614E-B1E9-5BA5EBCA3956}"/>
              </a:ext>
            </a:extLst>
          </p:cNvPr>
          <p:cNvSpPr txBox="1"/>
          <p:nvPr/>
        </p:nvSpPr>
        <p:spPr>
          <a:xfrm>
            <a:off x="352425" y="6627145"/>
            <a:ext cx="6804025" cy="913263"/>
          </a:xfrm>
          <a:prstGeom prst="rect">
            <a:avLst/>
          </a:prstGeom>
          <a:noFill/>
        </p:spPr>
        <p:txBody>
          <a:bodyPr wrap="square" lIns="0" tIns="0" rIns="0" bIns="0" rtlCol="0">
            <a:spAutoFit/>
          </a:bodyPr>
          <a:lstStyle/>
          <a:p>
            <a:pPr>
              <a:lnSpc>
                <a:spcPct val="120000"/>
              </a:lnSpc>
            </a:pPr>
            <a:r>
              <a:rPr kumimoji="1" lang="ja-JP" altLang="en-US" sz="1000">
                <a:latin typeface="+mn-ea"/>
              </a:rPr>
              <a:t>親譲りの無鉄砲で小供の時から損ばかりしている。小学校に居る時分学校の二階から飛び降りて一週間ほど腰を抜かした事がある。なぜそんな無闇をしたと聞く人があるかも知れぬ。別段深い理由でもない。新築の二階から首を出していたら、同級生の一人が冗談に、いくら威張っても、そこから飛び降りる事は出来まい。弱虫やーい。と囃したからである。小使に負ぶさって帰って来た時、おやじが大きな眼をして二階ぐらいから飛び降りて腰を抜かす奴があるかと云ったから、この次は抜かさずに飛んで見せますと答えた。（青空文庫より）</a:t>
            </a:r>
          </a:p>
        </p:txBody>
      </p:sp>
      <p:sp>
        <p:nvSpPr>
          <p:cNvPr id="13" name="テキスト ボックス 12">
            <a:extLst>
              <a:ext uri="{FF2B5EF4-FFF2-40B4-BE49-F238E27FC236}">
                <a16:creationId xmlns:a16="http://schemas.microsoft.com/office/drawing/2014/main" id="{074CE806-B45E-2840-8FAC-A10F34CAE2E3}"/>
              </a:ext>
            </a:extLst>
          </p:cNvPr>
          <p:cNvSpPr txBox="1"/>
          <p:nvPr/>
        </p:nvSpPr>
        <p:spPr>
          <a:xfrm>
            <a:off x="1363419" y="6197269"/>
            <a:ext cx="1268269" cy="276999"/>
          </a:xfrm>
          <a:prstGeom prst="rect">
            <a:avLst/>
          </a:prstGeom>
          <a:noFill/>
        </p:spPr>
        <p:txBody>
          <a:bodyPr wrap="square" lIns="0" tIns="0" rIns="0" bIns="0" rtlCol="0">
            <a:spAutoFit/>
          </a:bodyPr>
          <a:lstStyle/>
          <a:p>
            <a:pPr algn="ctr"/>
            <a:r>
              <a:rPr kumimoji="1" lang="ja-JP" altLang="en-US" b="1">
                <a:solidFill>
                  <a:srgbClr val="063C86"/>
                </a:solidFill>
                <a:latin typeface="+mn-ea"/>
              </a:rPr>
              <a:t>登録料無料</a:t>
            </a:r>
          </a:p>
        </p:txBody>
      </p:sp>
      <p:sp>
        <p:nvSpPr>
          <p:cNvPr id="14" name="テキスト ボックス 13">
            <a:extLst>
              <a:ext uri="{FF2B5EF4-FFF2-40B4-BE49-F238E27FC236}">
                <a16:creationId xmlns:a16="http://schemas.microsoft.com/office/drawing/2014/main" id="{2D3B9EB7-D903-2940-87FC-136496DC8012}"/>
              </a:ext>
            </a:extLst>
          </p:cNvPr>
          <p:cNvSpPr txBox="1"/>
          <p:nvPr/>
        </p:nvSpPr>
        <p:spPr>
          <a:xfrm>
            <a:off x="2967255" y="6197269"/>
            <a:ext cx="1574362" cy="276999"/>
          </a:xfrm>
          <a:prstGeom prst="rect">
            <a:avLst/>
          </a:prstGeom>
          <a:noFill/>
        </p:spPr>
        <p:txBody>
          <a:bodyPr wrap="square" lIns="0" tIns="0" rIns="0" bIns="0" rtlCol="0">
            <a:spAutoFit/>
          </a:bodyPr>
          <a:lstStyle/>
          <a:p>
            <a:pPr algn="ctr"/>
            <a:r>
              <a:rPr kumimoji="1" lang="en-US" altLang="ja-JP" b="1" dirty="0">
                <a:solidFill>
                  <a:srgbClr val="063C86"/>
                </a:solidFill>
                <a:latin typeface="+mn-ea"/>
              </a:rPr>
              <a:t>iOS/android</a:t>
            </a:r>
            <a:endParaRPr kumimoji="1" lang="ja-JP" altLang="en-US" b="1">
              <a:solidFill>
                <a:srgbClr val="063C86"/>
              </a:solidFill>
              <a:latin typeface="+mn-ea"/>
            </a:endParaRPr>
          </a:p>
        </p:txBody>
      </p:sp>
      <p:sp>
        <p:nvSpPr>
          <p:cNvPr id="15" name="テキスト ボックス 14">
            <a:extLst>
              <a:ext uri="{FF2B5EF4-FFF2-40B4-BE49-F238E27FC236}">
                <a16:creationId xmlns:a16="http://schemas.microsoft.com/office/drawing/2014/main" id="{532CFEE8-E7EB-C549-83B5-E6312052CD51}"/>
              </a:ext>
            </a:extLst>
          </p:cNvPr>
          <p:cNvSpPr txBox="1"/>
          <p:nvPr/>
        </p:nvSpPr>
        <p:spPr>
          <a:xfrm>
            <a:off x="4877183" y="6197269"/>
            <a:ext cx="1268269" cy="276999"/>
          </a:xfrm>
          <a:prstGeom prst="rect">
            <a:avLst/>
          </a:prstGeom>
          <a:noFill/>
        </p:spPr>
        <p:txBody>
          <a:bodyPr wrap="square" lIns="0" tIns="0" rIns="0" bIns="0" rtlCol="0">
            <a:spAutoFit/>
          </a:bodyPr>
          <a:lstStyle/>
          <a:p>
            <a:pPr algn="ctr"/>
            <a:r>
              <a:rPr kumimoji="1" lang="ja-JP" altLang="en-US" b="1">
                <a:solidFill>
                  <a:srgbClr val="063C86"/>
                </a:solidFill>
                <a:latin typeface="+mn-ea"/>
              </a:rPr>
              <a:t>手数料</a:t>
            </a:r>
            <a:r>
              <a:rPr kumimoji="1" lang="en-US" altLang="ja-JP" b="1" dirty="0">
                <a:solidFill>
                  <a:srgbClr val="063C86"/>
                </a:solidFill>
                <a:latin typeface="+mn-ea"/>
              </a:rPr>
              <a:t>1%</a:t>
            </a:r>
            <a:endParaRPr kumimoji="1" lang="ja-JP" altLang="en-US" b="1">
              <a:solidFill>
                <a:srgbClr val="063C86"/>
              </a:solidFill>
              <a:latin typeface="+mn-ea"/>
            </a:endParaRPr>
          </a:p>
        </p:txBody>
      </p:sp>
      <p:pic>
        <p:nvPicPr>
          <p:cNvPr id="16" name="図 15">
            <a:extLst>
              <a:ext uri="{FF2B5EF4-FFF2-40B4-BE49-F238E27FC236}">
                <a16:creationId xmlns:a16="http://schemas.microsoft.com/office/drawing/2014/main" id="{87FA0B6D-072F-5946-AEDD-682305952173}"/>
              </a:ext>
            </a:extLst>
          </p:cNvPr>
          <p:cNvPicPr>
            <a:picLocks noChangeAspect="1"/>
          </p:cNvPicPr>
          <p:nvPr/>
        </p:nvPicPr>
        <p:blipFill>
          <a:blip r:embed="rId3"/>
          <a:stretch>
            <a:fillRect/>
          </a:stretch>
        </p:blipFill>
        <p:spPr>
          <a:xfrm>
            <a:off x="1488004" y="5027907"/>
            <a:ext cx="1041400" cy="1041400"/>
          </a:xfrm>
          <a:prstGeom prst="rect">
            <a:avLst/>
          </a:prstGeom>
        </p:spPr>
      </p:pic>
      <p:pic>
        <p:nvPicPr>
          <p:cNvPr id="17" name="図 16">
            <a:extLst>
              <a:ext uri="{FF2B5EF4-FFF2-40B4-BE49-F238E27FC236}">
                <a16:creationId xmlns:a16="http://schemas.microsoft.com/office/drawing/2014/main" id="{C59EA33D-8B09-9C4C-85DA-ECDD44C2C1CE}"/>
              </a:ext>
            </a:extLst>
          </p:cNvPr>
          <p:cNvPicPr>
            <a:picLocks noChangeAspect="1"/>
          </p:cNvPicPr>
          <p:nvPr/>
        </p:nvPicPr>
        <p:blipFill>
          <a:blip r:embed="rId3"/>
          <a:stretch>
            <a:fillRect/>
          </a:stretch>
        </p:blipFill>
        <p:spPr>
          <a:xfrm>
            <a:off x="3233736" y="5027907"/>
            <a:ext cx="1041400" cy="1041400"/>
          </a:xfrm>
          <a:prstGeom prst="rect">
            <a:avLst/>
          </a:prstGeom>
        </p:spPr>
      </p:pic>
      <p:pic>
        <p:nvPicPr>
          <p:cNvPr id="18" name="図 17">
            <a:extLst>
              <a:ext uri="{FF2B5EF4-FFF2-40B4-BE49-F238E27FC236}">
                <a16:creationId xmlns:a16="http://schemas.microsoft.com/office/drawing/2014/main" id="{A8B3DEEF-2EFC-4143-B984-B69CC08040C7}"/>
              </a:ext>
            </a:extLst>
          </p:cNvPr>
          <p:cNvPicPr>
            <a:picLocks noChangeAspect="1"/>
          </p:cNvPicPr>
          <p:nvPr/>
        </p:nvPicPr>
        <p:blipFill>
          <a:blip r:embed="rId3"/>
          <a:stretch>
            <a:fillRect/>
          </a:stretch>
        </p:blipFill>
        <p:spPr>
          <a:xfrm>
            <a:off x="4990617" y="5030791"/>
            <a:ext cx="1041400" cy="1041400"/>
          </a:xfrm>
          <a:prstGeom prst="rect">
            <a:avLst/>
          </a:prstGeom>
        </p:spPr>
      </p:pic>
      <p:pic>
        <p:nvPicPr>
          <p:cNvPr id="19" name="図 18">
            <a:extLst>
              <a:ext uri="{FF2B5EF4-FFF2-40B4-BE49-F238E27FC236}">
                <a16:creationId xmlns:a16="http://schemas.microsoft.com/office/drawing/2014/main" id="{C6AA2750-300B-1545-99F1-C016D1ADF9F3}"/>
              </a:ext>
            </a:extLst>
          </p:cNvPr>
          <p:cNvPicPr>
            <a:picLocks noChangeAspect="1"/>
          </p:cNvPicPr>
          <p:nvPr/>
        </p:nvPicPr>
        <p:blipFill>
          <a:blip r:embed="rId4"/>
          <a:stretch>
            <a:fillRect/>
          </a:stretch>
        </p:blipFill>
        <p:spPr>
          <a:xfrm>
            <a:off x="1742004" y="5304980"/>
            <a:ext cx="533400" cy="482600"/>
          </a:xfrm>
          <a:prstGeom prst="rect">
            <a:avLst/>
          </a:prstGeom>
        </p:spPr>
      </p:pic>
      <p:pic>
        <p:nvPicPr>
          <p:cNvPr id="20" name="図 19">
            <a:extLst>
              <a:ext uri="{FF2B5EF4-FFF2-40B4-BE49-F238E27FC236}">
                <a16:creationId xmlns:a16="http://schemas.microsoft.com/office/drawing/2014/main" id="{97F4C70B-76E5-ED49-A7B3-0C5AEBAEEDAA}"/>
              </a:ext>
            </a:extLst>
          </p:cNvPr>
          <p:cNvPicPr>
            <a:picLocks noChangeAspect="1"/>
          </p:cNvPicPr>
          <p:nvPr/>
        </p:nvPicPr>
        <p:blipFill>
          <a:blip r:embed="rId5"/>
          <a:stretch>
            <a:fillRect/>
          </a:stretch>
        </p:blipFill>
        <p:spPr>
          <a:xfrm>
            <a:off x="3595608" y="5317680"/>
            <a:ext cx="304800" cy="457200"/>
          </a:xfrm>
          <a:prstGeom prst="rect">
            <a:avLst/>
          </a:prstGeom>
        </p:spPr>
      </p:pic>
      <p:pic>
        <p:nvPicPr>
          <p:cNvPr id="21" name="図 20">
            <a:extLst>
              <a:ext uri="{FF2B5EF4-FFF2-40B4-BE49-F238E27FC236}">
                <a16:creationId xmlns:a16="http://schemas.microsoft.com/office/drawing/2014/main" id="{B569F5A6-4EDC-4A41-A090-80A747853149}"/>
              </a:ext>
            </a:extLst>
          </p:cNvPr>
          <p:cNvPicPr>
            <a:picLocks noChangeAspect="1"/>
          </p:cNvPicPr>
          <p:nvPr/>
        </p:nvPicPr>
        <p:blipFill>
          <a:blip r:embed="rId6"/>
          <a:stretch>
            <a:fillRect/>
          </a:stretch>
        </p:blipFill>
        <p:spPr>
          <a:xfrm>
            <a:off x="5257317" y="5345113"/>
            <a:ext cx="508000" cy="469900"/>
          </a:xfrm>
          <a:prstGeom prst="rect">
            <a:avLst/>
          </a:prstGeom>
        </p:spPr>
      </p:pic>
      <p:grpSp>
        <p:nvGrpSpPr>
          <p:cNvPr id="31" name="グループ化 30">
            <a:extLst>
              <a:ext uri="{FF2B5EF4-FFF2-40B4-BE49-F238E27FC236}">
                <a16:creationId xmlns:a16="http://schemas.microsoft.com/office/drawing/2014/main" id="{7D07584D-EF52-A94A-BDE8-61EE81482D43}"/>
              </a:ext>
            </a:extLst>
          </p:cNvPr>
          <p:cNvGrpSpPr/>
          <p:nvPr/>
        </p:nvGrpSpPr>
        <p:grpSpPr>
          <a:xfrm>
            <a:off x="352621" y="7917366"/>
            <a:ext cx="3360103" cy="2369634"/>
            <a:chOff x="352621" y="7917366"/>
            <a:chExt cx="3360103" cy="2369634"/>
          </a:xfrm>
        </p:grpSpPr>
        <p:sp>
          <p:nvSpPr>
            <p:cNvPr id="22" name="正方形/長方形 21">
              <a:extLst>
                <a:ext uri="{FF2B5EF4-FFF2-40B4-BE49-F238E27FC236}">
                  <a16:creationId xmlns:a16="http://schemas.microsoft.com/office/drawing/2014/main" id="{A3D4F0AC-854F-E443-9817-7807F147DB7B}"/>
                </a:ext>
              </a:extLst>
            </p:cNvPr>
            <p:cNvSpPr/>
            <p:nvPr/>
          </p:nvSpPr>
          <p:spPr>
            <a:xfrm>
              <a:off x="352621" y="7917366"/>
              <a:ext cx="3360103" cy="23696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CF36F6FD-C710-344E-B736-78B1B8B892BA}"/>
                </a:ext>
              </a:extLst>
            </p:cNvPr>
            <p:cNvSpPr txBox="1"/>
            <p:nvPr/>
          </p:nvSpPr>
          <p:spPr>
            <a:xfrm>
              <a:off x="686589" y="9489292"/>
              <a:ext cx="2692167" cy="730649"/>
            </a:xfrm>
            <a:prstGeom prst="rect">
              <a:avLst/>
            </a:prstGeom>
            <a:noFill/>
          </p:spPr>
          <p:txBody>
            <a:bodyPr wrap="square" lIns="0" tIns="0" rIns="0" bIns="0" rtlCol="0">
              <a:spAutoFit/>
            </a:bodyPr>
            <a:lstStyle/>
            <a:p>
              <a:pPr>
                <a:lnSpc>
                  <a:spcPct val="120000"/>
                </a:lnSpc>
              </a:pPr>
              <a:r>
                <a:rPr kumimoji="1" lang="ja-JP" altLang="en-US" sz="800">
                  <a:latin typeface="+mn-ea"/>
                </a:rPr>
                <a:t>親譲りの無鉄砲で小供の時から損ばかりしている。小学校に居る時分学校の二階から飛び降りて一週間ほど腰を抜かした事がある。なぜそんな無闇をしたと聞く人があるかも知れぬ。別段深い理由でもない。新築の二階から首を出していたら、同級生の一人が冗談に、</a:t>
              </a:r>
            </a:p>
          </p:txBody>
        </p:sp>
        <p:pic>
          <p:nvPicPr>
            <p:cNvPr id="25" name="図 24" descr="机の上のパソコン&#10;&#10;自動的に生成された説明">
              <a:extLst>
                <a:ext uri="{FF2B5EF4-FFF2-40B4-BE49-F238E27FC236}">
                  <a16:creationId xmlns:a16="http://schemas.microsoft.com/office/drawing/2014/main" id="{1B3842C5-D448-5249-8A6E-9DB0BC76F0B7}"/>
                </a:ext>
              </a:extLst>
            </p:cNvPr>
            <p:cNvPicPr>
              <a:picLocks/>
            </p:cNvPicPr>
            <p:nvPr/>
          </p:nvPicPr>
          <p:blipFill rotWithShape="1">
            <a:blip r:embed="rId7"/>
            <a:srcRect t="10191" b="9891"/>
            <a:stretch/>
          </p:blipFill>
          <p:spPr>
            <a:xfrm>
              <a:off x="352621" y="7917366"/>
              <a:ext cx="3360103" cy="1423804"/>
            </a:xfrm>
            <a:prstGeom prst="rect">
              <a:avLst/>
            </a:prstGeom>
          </p:spPr>
        </p:pic>
      </p:grpSp>
      <p:grpSp>
        <p:nvGrpSpPr>
          <p:cNvPr id="32" name="グループ化 31">
            <a:extLst>
              <a:ext uri="{FF2B5EF4-FFF2-40B4-BE49-F238E27FC236}">
                <a16:creationId xmlns:a16="http://schemas.microsoft.com/office/drawing/2014/main" id="{EE12BBB7-0C3F-4F4C-A188-1734D949D02D}"/>
              </a:ext>
            </a:extLst>
          </p:cNvPr>
          <p:cNvGrpSpPr/>
          <p:nvPr/>
        </p:nvGrpSpPr>
        <p:grpSpPr>
          <a:xfrm>
            <a:off x="3796346" y="7917366"/>
            <a:ext cx="3360103" cy="2369634"/>
            <a:chOff x="352621" y="7917366"/>
            <a:chExt cx="3360103" cy="2369634"/>
          </a:xfrm>
        </p:grpSpPr>
        <p:sp>
          <p:nvSpPr>
            <p:cNvPr id="33" name="正方形/長方形 32">
              <a:extLst>
                <a:ext uri="{FF2B5EF4-FFF2-40B4-BE49-F238E27FC236}">
                  <a16:creationId xmlns:a16="http://schemas.microsoft.com/office/drawing/2014/main" id="{C10DF514-DAC4-8547-A3D7-A1098C187D05}"/>
                </a:ext>
              </a:extLst>
            </p:cNvPr>
            <p:cNvSpPr/>
            <p:nvPr/>
          </p:nvSpPr>
          <p:spPr>
            <a:xfrm>
              <a:off x="352621" y="7917366"/>
              <a:ext cx="3360103" cy="23696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94C96C04-5A8B-9744-A1F8-276619934679}"/>
                </a:ext>
              </a:extLst>
            </p:cNvPr>
            <p:cNvSpPr txBox="1"/>
            <p:nvPr/>
          </p:nvSpPr>
          <p:spPr>
            <a:xfrm>
              <a:off x="686589" y="9489292"/>
              <a:ext cx="2692167" cy="730649"/>
            </a:xfrm>
            <a:prstGeom prst="rect">
              <a:avLst/>
            </a:prstGeom>
            <a:noFill/>
          </p:spPr>
          <p:txBody>
            <a:bodyPr wrap="square" lIns="0" tIns="0" rIns="0" bIns="0" rtlCol="0">
              <a:spAutoFit/>
            </a:bodyPr>
            <a:lstStyle/>
            <a:p>
              <a:pPr>
                <a:lnSpc>
                  <a:spcPct val="120000"/>
                </a:lnSpc>
              </a:pPr>
              <a:r>
                <a:rPr kumimoji="1" lang="ja-JP" altLang="en-US" sz="800">
                  <a:latin typeface="+mn-ea"/>
                </a:rPr>
                <a:t>親譲りの無鉄砲で小供の時から損ばかりしている。小学校に居る時分学校の二階から飛び降りて一週間ほど腰を抜かした事がある。なぜそんな無闇をしたと聞く人があるかも知れぬ。別段深い理由でもない。新築の二階から首を出していたら、同級生の一人が冗談に、</a:t>
              </a:r>
            </a:p>
          </p:txBody>
        </p:sp>
        <p:pic>
          <p:nvPicPr>
            <p:cNvPr id="35" name="図 34" descr="机の上のパソコン&#10;&#10;自動的に生成された説明">
              <a:extLst>
                <a:ext uri="{FF2B5EF4-FFF2-40B4-BE49-F238E27FC236}">
                  <a16:creationId xmlns:a16="http://schemas.microsoft.com/office/drawing/2014/main" id="{4A2D792A-D940-3C4B-A741-8C92F62785A6}"/>
                </a:ext>
              </a:extLst>
            </p:cNvPr>
            <p:cNvPicPr>
              <a:picLocks/>
            </p:cNvPicPr>
            <p:nvPr/>
          </p:nvPicPr>
          <p:blipFill rotWithShape="1">
            <a:blip r:embed="rId7"/>
            <a:srcRect t="10191" b="9891"/>
            <a:stretch/>
          </p:blipFill>
          <p:spPr>
            <a:xfrm>
              <a:off x="352621" y="7917366"/>
              <a:ext cx="3360103" cy="1423804"/>
            </a:xfrm>
            <a:prstGeom prst="rect">
              <a:avLst/>
            </a:prstGeom>
          </p:spPr>
        </p:pic>
      </p:grpSp>
      <p:pic>
        <p:nvPicPr>
          <p:cNvPr id="37" name="図 36" descr="デスクトップコンピューターの画面&#10;&#10;中程度の精度で自動的に生成された説明">
            <a:extLst>
              <a:ext uri="{FF2B5EF4-FFF2-40B4-BE49-F238E27FC236}">
                <a16:creationId xmlns:a16="http://schemas.microsoft.com/office/drawing/2014/main" id="{860AA762-8FEF-7142-A13D-44DC7DEEA65E}"/>
              </a:ext>
            </a:extLst>
          </p:cNvPr>
          <p:cNvPicPr>
            <a:picLocks noChangeAspect="1"/>
          </p:cNvPicPr>
          <p:nvPr/>
        </p:nvPicPr>
        <p:blipFill>
          <a:blip r:embed="rId8"/>
          <a:stretch>
            <a:fillRect/>
          </a:stretch>
        </p:blipFill>
        <p:spPr>
          <a:xfrm>
            <a:off x="331688" y="387350"/>
            <a:ext cx="6819962" cy="2341563"/>
          </a:xfrm>
          <a:prstGeom prst="rect">
            <a:avLst/>
          </a:prstGeom>
        </p:spPr>
      </p:pic>
      <p:grpSp>
        <p:nvGrpSpPr>
          <p:cNvPr id="49" name="グループ化 48">
            <a:extLst>
              <a:ext uri="{FF2B5EF4-FFF2-40B4-BE49-F238E27FC236}">
                <a16:creationId xmlns:a16="http://schemas.microsoft.com/office/drawing/2014/main" id="{16F92283-AE7E-C04C-A1E7-CE605997D4C9}"/>
              </a:ext>
            </a:extLst>
          </p:cNvPr>
          <p:cNvGrpSpPr/>
          <p:nvPr/>
        </p:nvGrpSpPr>
        <p:grpSpPr>
          <a:xfrm>
            <a:off x="7828600" y="6880806"/>
            <a:ext cx="6889113" cy="1674050"/>
            <a:chOff x="7828600" y="6880806"/>
            <a:chExt cx="6889113" cy="1674050"/>
          </a:xfrm>
        </p:grpSpPr>
        <p:sp>
          <p:nvSpPr>
            <p:cNvPr id="44" name="正方形/長方形 43">
              <a:extLst>
                <a:ext uri="{FF2B5EF4-FFF2-40B4-BE49-F238E27FC236}">
                  <a16:creationId xmlns:a16="http://schemas.microsoft.com/office/drawing/2014/main" id="{FC729022-DD0D-DE4C-8F2F-7818A6C07069}"/>
                </a:ext>
              </a:extLst>
            </p:cNvPr>
            <p:cNvSpPr/>
            <p:nvPr/>
          </p:nvSpPr>
          <p:spPr>
            <a:xfrm>
              <a:off x="7931150" y="6904027"/>
              <a:ext cx="6786563" cy="1650829"/>
            </a:xfrm>
            <a:prstGeom prst="rect">
              <a:avLst/>
            </a:prstGeom>
            <a:solidFill>
              <a:srgbClr val="EEE4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a:extLst>
                <a:ext uri="{FF2B5EF4-FFF2-40B4-BE49-F238E27FC236}">
                  <a16:creationId xmlns:a16="http://schemas.microsoft.com/office/drawing/2014/main" id="{96771666-395E-EE41-A410-2315ED21A0F4}"/>
                </a:ext>
              </a:extLst>
            </p:cNvPr>
            <p:cNvSpPr txBox="1"/>
            <p:nvPr/>
          </p:nvSpPr>
          <p:spPr>
            <a:xfrm>
              <a:off x="9123575" y="7599019"/>
              <a:ext cx="5359539" cy="728597"/>
            </a:xfrm>
            <a:prstGeom prst="rect">
              <a:avLst/>
            </a:prstGeom>
            <a:noFill/>
          </p:spPr>
          <p:txBody>
            <a:bodyPr wrap="square" lIns="0" tIns="0" rIns="0" bIns="0" rtlCol="0">
              <a:spAutoFit/>
            </a:bodyPr>
            <a:lstStyle/>
            <a:p>
              <a:pPr>
                <a:lnSpc>
                  <a:spcPct val="120000"/>
                </a:lnSpc>
              </a:pPr>
              <a:r>
                <a:rPr kumimoji="1" lang="ja-JP" altLang="en-US" sz="1000">
                  <a:latin typeface="+mn-ea"/>
                </a:rPr>
                <a:t>親譲りの無鉄砲で小供の時から損ばかりしている。小学校に居る時分学校の二階から飛び降りて一週間ほど腰を抜かした事がある。なぜそんな無闇をしたと聞く人があるかも知れぬ。別段深い理由でもない。新築の二階から首を出していたら、同級生の一人が冗談に、いくら威張っても、そこから飛び降りる事は出来まい。弱虫やーい。と囃したからである。</a:t>
              </a:r>
            </a:p>
          </p:txBody>
        </p:sp>
        <p:sp>
          <p:nvSpPr>
            <p:cNvPr id="41" name="テキスト ボックス 40">
              <a:extLst>
                <a:ext uri="{FF2B5EF4-FFF2-40B4-BE49-F238E27FC236}">
                  <a16:creationId xmlns:a16="http://schemas.microsoft.com/office/drawing/2014/main" id="{D32B3723-F8CB-174B-9440-4612E2215B52}"/>
                </a:ext>
              </a:extLst>
            </p:cNvPr>
            <p:cNvSpPr txBox="1"/>
            <p:nvPr/>
          </p:nvSpPr>
          <p:spPr>
            <a:xfrm>
              <a:off x="9123575" y="7089913"/>
              <a:ext cx="2088565" cy="278731"/>
            </a:xfrm>
            <a:prstGeom prst="rect">
              <a:avLst/>
            </a:prstGeom>
            <a:noFill/>
          </p:spPr>
          <p:txBody>
            <a:bodyPr wrap="square" lIns="0" tIns="0" rIns="0" bIns="0" rtlCol="0">
              <a:spAutoFit/>
            </a:bodyPr>
            <a:lstStyle/>
            <a:p>
              <a:pPr>
                <a:lnSpc>
                  <a:spcPct val="120000"/>
                </a:lnSpc>
              </a:pPr>
              <a:r>
                <a:rPr kumimoji="1" lang="ja-JP" altLang="en-US" sz="1600" b="1">
                  <a:latin typeface="+mn-ea"/>
                </a:rPr>
                <a:t>都内 飲食店 </a:t>
              </a:r>
              <a:r>
                <a:rPr kumimoji="1" lang="en" altLang="ja-JP" sz="1600" b="1" dirty="0">
                  <a:latin typeface="+mn-ea"/>
                </a:rPr>
                <a:t>ABC</a:t>
              </a:r>
              <a:r>
                <a:rPr kumimoji="1" lang="ja-JP" altLang="en-US" sz="1600" b="1">
                  <a:latin typeface="+mn-ea"/>
                </a:rPr>
                <a:t>様</a:t>
              </a:r>
            </a:p>
          </p:txBody>
        </p:sp>
        <p:cxnSp>
          <p:nvCxnSpPr>
            <p:cNvPr id="43" name="直線コネクタ 42">
              <a:extLst>
                <a:ext uri="{FF2B5EF4-FFF2-40B4-BE49-F238E27FC236}">
                  <a16:creationId xmlns:a16="http://schemas.microsoft.com/office/drawing/2014/main" id="{B0BDB6C5-1F62-6C49-8CED-0C0707D19948}"/>
                </a:ext>
              </a:extLst>
            </p:cNvPr>
            <p:cNvCxnSpPr/>
            <p:nvPr/>
          </p:nvCxnSpPr>
          <p:spPr>
            <a:xfrm>
              <a:off x="9123575" y="7468623"/>
              <a:ext cx="53104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三角形 44">
              <a:extLst>
                <a:ext uri="{FF2B5EF4-FFF2-40B4-BE49-F238E27FC236}">
                  <a16:creationId xmlns:a16="http://schemas.microsoft.com/office/drawing/2014/main" id="{BFA83E8A-1CD3-334C-B944-4991509B1416}"/>
                </a:ext>
              </a:extLst>
            </p:cNvPr>
            <p:cNvSpPr/>
            <p:nvPr/>
          </p:nvSpPr>
          <p:spPr>
            <a:xfrm rot="18900000">
              <a:off x="7828600" y="6880806"/>
              <a:ext cx="322793" cy="157959"/>
            </a:xfrm>
            <a:prstGeom prst="triangle">
              <a:avLst/>
            </a:prstGeom>
            <a:solidFill>
              <a:srgbClr val="B592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6" name="図 45">
              <a:extLst>
                <a:ext uri="{FF2B5EF4-FFF2-40B4-BE49-F238E27FC236}">
                  <a16:creationId xmlns:a16="http://schemas.microsoft.com/office/drawing/2014/main" id="{03C93955-3163-954C-9A6A-69CFC420EE9A}"/>
                </a:ext>
              </a:extLst>
            </p:cNvPr>
            <p:cNvPicPr>
              <a:picLocks noChangeAspect="1"/>
            </p:cNvPicPr>
            <p:nvPr/>
          </p:nvPicPr>
          <p:blipFill>
            <a:blip r:embed="rId9"/>
            <a:stretch>
              <a:fillRect/>
            </a:stretch>
          </p:blipFill>
          <p:spPr>
            <a:xfrm>
              <a:off x="8222563" y="7127410"/>
              <a:ext cx="609600" cy="609600"/>
            </a:xfrm>
            <a:prstGeom prst="rect">
              <a:avLst/>
            </a:prstGeom>
          </p:spPr>
        </p:pic>
      </p:grpSp>
      <p:grpSp>
        <p:nvGrpSpPr>
          <p:cNvPr id="50" name="グループ化 49">
            <a:extLst>
              <a:ext uri="{FF2B5EF4-FFF2-40B4-BE49-F238E27FC236}">
                <a16:creationId xmlns:a16="http://schemas.microsoft.com/office/drawing/2014/main" id="{BFCF631A-2214-1A4E-845B-1A946F874F35}"/>
              </a:ext>
            </a:extLst>
          </p:cNvPr>
          <p:cNvGrpSpPr/>
          <p:nvPr/>
        </p:nvGrpSpPr>
        <p:grpSpPr>
          <a:xfrm>
            <a:off x="7820025" y="8612525"/>
            <a:ext cx="6889113" cy="1674050"/>
            <a:chOff x="7828600" y="6880806"/>
            <a:chExt cx="6889113" cy="1674050"/>
          </a:xfrm>
        </p:grpSpPr>
        <p:sp>
          <p:nvSpPr>
            <p:cNvPr id="51" name="正方形/長方形 50">
              <a:extLst>
                <a:ext uri="{FF2B5EF4-FFF2-40B4-BE49-F238E27FC236}">
                  <a16:creationId xmlns:a16="http://schemas.microsoft.com/office/drawing/2014/main" id="{3D837D6F-B399-8745-95C7-EE39EB0631CE}"/>
                </a:ext>
              </a:extLst>
            </p:cNvPr>
            <p:cNvSpPr/>
            <p:nvPr/>
          </p:nvSpPr>
          <p:spPr>
            <a:xfrm>
              <a:off x="7931150" y="6904027"/>
              <a:ext cx="6786563" cy="1650829"/>
            </a:xfrm>
            <a:prstGeom prst="rect">
              <a:avLst/>
            </a:prstGeom>
            <a:solidFill>
              <a:srgbClr val="EEE4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a:extLst>
                <a:ext uri="{FF2B5EF4-FFF2-40B4-BE49-F238E27FC236}">
                  <a16:creationId xmlns:a16="http://schemas.microsoft.com/office/drawing/2014/main" id="{9138C737-221B-E04F-97B4-690D9E0A6675}"/>
                </a:ext>
              </a:extLst>
            </p:cNvPr>
            <p:cNvSpPr txBox="1"/>
            <p:nvPr/>
          </p:nvSpPr>
          <p:spPr>
            <a:xfrm>
              <a:off x="9123575" y="7599019"/>
              <a:ext cx="5359539" cy="728597"/>
            </a:xfrm>
            <a:prstGeom prst="rect">
              <a:avLst/>
            </a:prstGeom>
            <a:noFill/>
          </p:spPr>
          <p:txBody>
            <a:bodyPr wrap="square" lIns="0" tIns="0" rIns="0" bIns="0" rtlCol="0">
              <a:spAutoFit/>
            </a:bodyPr>
            <a:lstStyle/>
            <a:p>
              <a:pPr>
                <a:lnSpc>
                  <a:spcPct val="120000"/>
                </a:lnSpc>
              </a:pPr>
              <a:r>
                <a:rPr kumimoji="1" lang="ja-JP" altLang="en-US" sz="1000">
                  <a:latin typeface="+mn-ea"/>
                </a:rPr>
                <a:t>親譲りの無鉄砲で小供の時から損ばかりしている。小学校に居る時分学校の二階から飛び降りて一週間ほど腰を抜かした事がある。なぜそんな無闇をしたと聞く人があるかも知れぬ。別段深い理由でもない。新築の二階から首を出していたら、同級生の一人が冗談に、いくら威張っても、そこから飛び降りる事は出来まい。弱虫やーい。と囃したからである。</a:t>
              </a:r>
            </a:p>
          </p:txBody>
        </p:sp>
        <p:sp>
          <p:nvSpPr>
            <p:cNvPr id="53" name="テキスト ボックス 52">
              <a:extLst>
                <a:ext uri="{FF2B5EF4-FFF2-40B4-BE49-F238E27FC236}">
                  <a16:creationId xmlns:a16="http://schemas.microsoft.com/office/drawing/2014/main" id="{C0A8D290-117B-BF43-9D21-842BDE1CCA22}"/>
                </a:ext>
              </a:extLst>
            </p:cNvPr>
            <p:cNvSpPr txBox="1"/>
            <p:nvPr/>
          </p:nvSpPr>
          <p:spPr>
            <a:xfrm>
              <a:off x="9123575" y="7089913"/>
              <a:ext cx="2088565" cy="278731"/>
            </a:xfrm>
            <a:prstGeom prst="rect">
              <a:avLst/>
            </a:prstGeom>
            <a:noFill/>
          </p:spPr>
          <p:txBody>
            <a:bodyPr wrap="square" lIns="0" tIns="0" rIns="0" bIns="0" rtlCol="0">
              <a:spAutoFit/>
            </a:bodyPr>
            <a:lstStyle/>
            <a:p>
              <a:pPr>
                <a:lnSpc>
                  <a:spcPct val="120000"/>
                </a:lnSpc>
              </a:pPr>
              <a:r>
                <a:rPr kumimoji="1" lang="ja-JP" altLang="en-US" sz="1600" b="1">
                  <a:latin typeface="+mn-ea"/>
                </a:rPr>
                <a:t>都内 飲食店 </a:t>
              </a:r>
              <a:r>
                <a:rPr kumimoji="1" lang="en" altLang="ja-JP" sz="1600" b="1" dirty="0">
                  <a:latin typeface="+mn-ea"/>
                </a:rPr>
                <a:t>ABC</a:t>
              </a:r>
              <a:r>
                <a:rPr kumimoji="1" lang="ja-JP" altLang="en-US" sz="1600" b="1">
                  <a:latin typeface="+mn-ea"/>
                </a:rPr>
                <a:t>様</a:t>
              </a:r>
            </a:p>
          </p:txBody>
        </p:sp>
        <p:cxnSp>
          <p:nvCxnSpPr>
            <p:cNvPr id="54" name="直線コネクタ 53">
              <a:extLst>
                <a:ext uri="{FF2B5EF4-FFF2-40B4-BE49-F238E27FC236}">
                  <a16:creationId xmlns:a16="http://schemas.microsoft.com/office/drawing/2014/main" id="{1727FFEF-18D1-FD4F-96D2-C36B07E0FC48}"/>
                </a:ext>
              </a:extLst>
            </p:cNvPr>
            <p:cNvCxnSpPr/>
            <p:nvPr/>
          </p:nvCxnSpPr>
          <p:spPr>
            <a:xfrm>
              <a:off x="9123575" y="7468623"/>
              <a:ext cx="53104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三角形 54">
              <a:extLst>
                <a:ext uri="{FF2B5EF4-FFF2-40B4-BE49-F238E27FC236}">
                  <a16:creationId xmlns:a16="http://schemas.microsoft.com/office/drawing/2014/main" id="{365ABF21-002A-B945-929D-CAD2457C378D}"/>
                </a:ext>
              </a:extLst>
            </p:cNvPr>
            <p:cNvSpPr/>
            <p:nvPr/>
          </p:nvSpPr>
          <p:spPr>
            <a:xfrm rot="18900000">
              <a:off x="7828600" y="6880806"/>
              <a:ext cx="322793" cy="157959"/>
            </a:xfrm>
            <a:prstGeom prst="triangle">
              <a:avLst/>
            </a:prstGeom>
            <a:solidFill>
              <a:srgbClr val="B592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6" name="図 55">
              <a:extLst>
                <a:ext uri="{FF2B5EF4-FFF2-40B4-BE49-F238E27FC236}">
                  <a16:creationId xmlns:a16="http://schemas.microsoft.com/office/drawing/2014/main" id="{F31A9E31-0476-FF42-878A-B0C44D83B0DC}"/>
                </a:ext>
              </a:extLst>
            </p:cNvPr>
            <p:cNvPicPr>
              <a:picLocks noChangeAspect="1"/>
            </p:cNvPicPr>
            <p:nvPr/>
          </p:nvPicPr>
          <p:blipFill>
            <a:blip r:embed="rId9"/>
            <a:stretch>
              <a:fillRect/>
            </a:stretch>
          </p:blipFill>
          <p:spPr>
            <a:xfrm>
              <a:off x="8222563" y="7127410"/>
              <a:ext cx="609600" cy="609600"/>
            </a:xfrm>
            <a:prstGeom prst="rect">
              <a:avLst/>
            </a:prstGeom>
          </p:spPr>
        </p:pic>
      </p:grpSp>
      <p:sp>
        <p:nvSpPr>
          <p:cNvPr id="58" name="テキスト ボックス 57">
            <a:extLst>
              <a:ext uri="{FF2B5EF4-FFF2-40B4-BE49-F238E27FC236}">
                <a16:creationId xmlns:a16="http://schemas.microsoft.com/office/drawing/2014/main" id="{A6916E77-0684-4245-BDE1-D6770E8052EB}"/>
              </a:ext>
            </a:extLst>
          </p:cNvPr>
          <p:cNvSpPr txBox="1"/>
          <p:nvPr/>
        </p:nvSpPr>
        <p:spPr>
          <a:xfrm>
            <a:off x="10256137" y="3775725"/>
            <a:ext cx="2135960" cy="307777"/>
          </a:xfrm>
          <a:prstGeom prst="rect">
            <a:avLst/>
          </a:prstGeom>
          <a:noFill/>
        </p:spPr>
        <p:txBody>
          <a:bodyPr wrap="square" lIns="0" tIns="0" rIns="0" bIns="0" rtlCol="0">
            <a:spAutoFit/>
          </a:bodyPr>
          <a:lstStyle/>
          <a:p>
            <a:pPr algn="ctr"/>
            <a:r>
              <a:rPr kumimoji="1" lang="en-US" altLang="ja-JP" sz="2000" b="1" dirty="0">
                <a:solidFill>
                  <a:srgbClr val="063C86"/>
                </a:solidFill>
                <a:latin typeface="Arial" panose="020B0604020202020204" pitchFamily="34" charset="0"/>
                <a:cs typeface="Arial" panose="020B0604020202020204" pitchFamily="34" charset="0"/>
              </a:rPr>
              <a:t>FLOW</a:t>
            </a:r>
            <a:endParaRPr kumimoji="1" lang="ja-JP" altLang="en-US" sz="2000" b="1">
              <a:solidFill>
                <a:srgbClr val="063C86"/>
              </a:solidFill>
              <a:latin typeface="Arial" panose="020B0604020202020204" pitchFamily="34" charset="0"/>
              <a:cs typeface="Arial" panose="020B0604020202020204" pitchFamily="34" charset="0"/>
            </a:endParaRPr>
          </a:p>
        </p:txBody>
      </p:sp>
      <p:sp>
        <p:nvSpPr>
          <p:cNvPr id="59" name="テキスト ボックス 58">
            <a:extLst>
              <a:ext uri="{FF2B5EF4-FFF2-40B4-BE49-F238E27FC236}">
                <a16:creationId xmlns:a16="http://schemas.microsoft.com/office/drawing/2014/main" id="{60470683-887A-A74F-9F18-3EAD15042E4B}"/>
              </a:ext>
            </a:extLst>
          </p:cNvPr>
          <p:cNvSpPr txBox="1"/>
          <p:nvPr/>
        </p:nvSpPr>
        <p:spPr>
          <a:xfrm>
            <a:off x="9511646" y="4092480"/>
            <a:ext cx="3624943" cy="200055"/>
          </a:xfrm>
          <a:prstGeom prst="rect">
            <a:avLst/>
          </a:prstGeom>
          <a:noFill/>
        </p:spPr>
        <p:txBody>
          <a:bodyPr wrap="square" lIns="0" tIns="0" rIns="0" bIns="0" rtlCol="0">
            <a:spAutoFit/>
          </a:bodyPr>
          <a:lstStyle/>
          <a:p>
            <a:pPr algn="ctr"/>
            <a:r>
              <a:rPr kumimoji="1" lang="ja-JP" altLang="en-US" sz="1300" b="1">
                <a:solidFill>
                  <a:schemeClr val="bg1">
                    <a:lumMod val="50000"/>
                  </a:schemeClr>
                </a:solidFill>
                <a:latin typeface="+mn-ea"/>
              </a:rPr>
              <a:t>登録フロー</a:t>
            </a:r>
          </a:p>
        </p:txBody>
      </p:sp>
      <p:sp>
        <p:nvSpPr>
          <p:cNvPr id="61" name="テキスト ボックス 60">
            <a:extLst>
              <a:ext uri="{FF2B5EF4-FFF2-40B4-BE49-F238E27FC236}">
                <a16:creationId xmlns:a16="http://schemas.microsoft.com/office/drawing/2014/main" id="{407F6F28-4AAC-BC49-A88A-F06324A70918}"/>
              </a:ext>
            </a:extLst>
          </p:cNvPr>
          <p:cNvSpPr txBox="1"/>
          <p:nvPr/>
        </p:nvSpPr>
        <p:spPr>
          <a:xfrm>
            <a:off x="10256137" y="6085513"/>
            <a:ext cx="2135960" cy="307777"/>
          </a:xfrm>
          <a:prstGeom prst="rect">
            <a:avLst/>
          </a:prstGeom>
          <a:noFill/>
        </p:spPr>
        <p:txBody>
          <a:bodyPr wrap="square" lIns="0" tIns="0" rIns="0" bIns="0" rtlCol="0">
            <a:spAutoFit/>
          </a:bodyPr>
          <a:lstStyle/>
          <a:p>
            <a:pPr algn="ctr"/>
            <a:r>
              <a:rPr kumimoji="1" lang="en-US" altLang="ja-JP" sz="2000" b="1" dirty="0">
                <a:solidFill>
                  <a:srgbClr val="063C86"/>
                </a:solidFill>
                <a:latin typeface="Arial" panose="020B0604020202020204" pitchFamily="34" charset="0"/>
                <a:cs typeface="Arial" panose="020B0604020202020204" pitchFamily="34" charset="0"/>
              </a:rPr>
              <a:t>CASESTUDY</a:t>
            </a:r>
            <a:endParaRPr kumimoji="1" lang="ja-JP" altLang="en-US" sz="2000" b="1">
              <a:solidFill>
                <a:srgbClr val="063C86"/>
              </a:solidFill>
              <a:latin typeface="Arial" panose="020B0604020202020204" pitchFamily="34" charset="0"/>
              <a:cs typeface="Arial" panose="020B0604020202020204" pitchFamily="34" charset="0"/>
            </a:endParaRPr>
          </a:p>
        </p:txBody>
      </p:sp>
      <p:sp>
        <p:nvSpPr>
          <p:cNvPr id="62" name="テキスト ボックス 61">
            <a:extLst>
              <a:ext uri="{FF2B5EF4-FFF2-40B4-BE49-F238E27FC236}">
                <a16:creationId xmlns:a16="http://schemas.microsoft.com/office/drawing/2014/main" id="{C8313CC3-763A-5944-AA04-5E702DA99485}"/>
              </a:ext>
            </a:extLst>
          </p:cNvPr>
          <p:cNvSpPr txBox="1"/>
          <p:nvPr/>
        </p:nvSpPr>
        <p:spPr>
          <a:xfrm>
            <a:off x="9511646" y="6402267"/>
            <a:ext cx="3624943" cy="200057"/>
          </a:xfrm>
          <a:prstGeom prst="rect">
            <a:avLst/>
          </a:prstGeom>
          <a:noFill/>
        </p:spPr>
        <p:txBody>
          <a:bodyPr wrap="square" lIns="0" tIns="0" rIns="0" bIns="0" rtlCol="0">
            <a:spAutoFit/>
          </a:bodyPr>
          <a:lstStyle/>
          <a:p>
            <a:pPr algn="ctr"/>
            <a:r>
              <a:rPr kumimoji="1" lang="ja-JP" altLang="en-US" sz="1300" b="1">
                <a:solidFill>
                  <a:schemeClr val="bg1">
                    <a:lumMod val="50000"/>
                  </a:schemeClr>
                </a:solidFill>
                <a:latin typeface="+mn-ea"/>
              </a:rPr>
              <a:t>導入事例</a:t>
            </a:r>
          </a:p>
        </p:txBody>
      </p:sp>
      <p:sp>
        <p:nvSpPr>
          <p:cNvPr id="63" name="テキスト ボックス 62">
            <a:extLst>
              <a:ext uri="{FF2B5EF4-FFF2-40B4-BE49-F238E27FC236}">
                <a16:creationId xmlns:a16="http://schemas.microsoft.com/office/drawing/2014/main" id="{095823F2-6D9A-0246-8D63-7815EEA20577}"/>
              </a:ext>
            </a:extLst>
          </p:cNvPr>
          <p:cNvSpPr txBox="1"/>
          <p:nvPr/>
        </p:nvSpPr>
        <p:spPr>
          <a:xfrm>
            <a:off x="8518788" y="5630347"/>
            <a:ext cx="1041400" cy="184666"/>
          </a:xfrm>
          <a:prstGeom prst="rect">
            <a:avLst/>
          </a:prstGeom>
          <a:noFill/>
        </p:spPr>
        <p:txBody>
          <a:bodyPr wrap="square" lIns="0" tIns="0" rIns="0" bIns="0" rtlCol="0">
            <a:spAutoFit/>
          </a:bodyPr>
          <a:lstStyle/>
          <a:p>
            <a:pPr algn="ctr"/>
            <a:r>
              <a:rPr kumimoji="1" lang="ja-JP" altLang="en-US" sz="1200" b="1">
                <a:latin typeface="+mn-ea"/>
              </a:rPr>
              <a:t>ダウンロード</a:t>
            </a:r>
          </a:p>
        </p:txBody>
      </p:sp>
      <p:sp>
        <p:nvSpPr>
          <p:cNvPr id="64" name="円/楕円 63">
            <a:extLst>
              <a:ext uri="{FF2B5EF4-FFF2-40B4-BE49-F238E27FC236}">
                <a16:creationId xmlns:a16="http://schemas.microsoft.com/office/drawing/2014/main" id="{99377CBC-9192-E34B-9A56-08EB1DE5D846}"/>
              </a:ext>
            </a:extLst>
          </p:cNvPr>
          <p:cNvSpPr/>
          <p:nvPr/>
        </p:nvSpPr>
        <p:spPr>
          <a:xfrm>
            <a:off x="8542598" y="4577576"/>
            <a:ext cx="968704" cy="968704"/>
          </a:xfrm>
          <a:prstGeom prst="ellipse">
            <a:avLst/>
          </a:prstGeom>
          <a:solidFill>
            <a:srgbClr val="9EC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テキスト ボックス 64">
            <a:extLst>
              <a:ext uri="{FF2B5EF4-FFF2-40B4-BE49-F238E27FC236}">
                <a16:creationId xmlns:a16="http://schemas.microsoft.com/office/drawing/2014/main" id="{49EECE74-DC50-0A4C-9338-88D3320CF443}"/>
              </a:ext>
            </a:extLst>
          </p:cNvPr>
          <p:cNvSpPr txBox="1"/>
          <p:nvPr/>
        </p:nvSpPr>
        <p:spPr>
          <a:xfrm>
            <a:off x="10054983" y="5630347"/>
            <a:ext cx="1041400" cy="184666"/>
          </a:xfrm>
          <a:prstGeom prst="rect">
            <a:avLst/>
          </a:prstGeom>
          <a:noFill/>
        </p:spPr>
        <p:txBody>
          <a:bodyPr wrap="square" lIns="0" tIns="0" rIns="0" bIns="0" rtlCol="0">
            <a:spAutoFit/>
          </a:bodyPr>
          <a:lstStyle/>
          <a:p>
            <a:pPr algn="ctr"/>
            <a:r>
              <a:rPr kumimoji="1" lang="ja-JP" altLang="en-US" sz="1200" b="1">
                <a:latin typeface="+mn-ea"/>
              </a:rPr>
              <a:t>登録</a:t>
            </a:r>
          </a:p>
        </p:txBody>
      </p:sp>
      <p:sp>
        <p:nvSpPr>
          <p:cNvPr id="66" name="円/楕円 65">
            <a:extLst>
              <a:ext uri="{FF2B5EF4-FFF2-40B4-BE49-F238E27FC236}">
                <a16:creationId xmlns:a16="http://schemas.microsoft.com/office/drawing/2014/main" id="{487BDEA0-DE39-6048-9B22-BA16542B40CA}"/>
              </a:ext>
            </a:extLst>
          </p:cNvPr>
          <p:cNvSpPr/>
          <p:nvPr/>
        </p:nvSpPr>
        <p:spPr>
          <a:xfrm>
            <a:off x="10078793" y="4577576"/>
            <a:ext cx="968704" cy="968704"/>
          </a:xfrm>
          <a:prstGeom prst="ellipse">
            <a:avLst/>
          </a:prstGeom>
          <a:solidFill>
            <a:srgbClr val="9EC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テキスト ボックス 66">
            <a:extLst>
              <a:ext uri="{FF2B5EF4-FFF2-40B4-BE49-F238E27FC236}">
                <a16:creationId xmlns:a16="http://schemas.microsoft.com/office/drawing/2014/main" id="{3C20EB8E-0178-1E49-A6D8-850D6638BD29}"/>
              </a:ext>
            </a:extLst>
          </p:cNvPr>
          <p:cNvSpPr txBox="1"/>
          <p:nvPr/>
        </p:nvSpPr>
        <p:spPr>
          <a:xfrm>
            <a:off x="11591178" y="5630347"/>
            <a:ext cx="1041400" cy="184666"/>
          </a:xfrm>
          <a:prstGeom prst="rect">
            <a:avLst/>
          </a:prstGeom>
          <a:noFill/>
        </p:spPr>
        <p:txBody>
          <a:bodyPr wrap="square" lIns="0" tIns="0" rIns="0" bIns="0" rtlCol="0">
            <a:spAutoFit/>
          </a:bodyPr>
          <a:lstStyle/>
          <a:p>
            <a:pPr algn="ctr"/>
            <a:r>
              <a:rPr kumimoji="1" lang="ja-JP" altLang="en-US" sz="1200" b="1">
                <a:latin typeface="+mn-ea"/>
              </a:rPr>
              <a:t>設定</a:t>
            </a:r>
          </a:p>
        </p:txBody>
      </p:sp>
      <p:sp>
        <p:nvSpPr>
          <p:cNvPr id="68" name="円/楕円 67">
            <a:extLst>
              <a:ext uri="{FF2B5EF4-FFF2-40B4-BE49-F238E27FC236}">
                <a16:creationId xmlns:a16="http://schemas.microsoft.com/office/drawing/2014/main" id="{EDA4DEBE-F747-6641-81ED-D16200767935}"/>
              </a:ext>
            </a:extLst>
          </p:cNvPr>
          <p:cNvSpPr/>
          <p:nvPr/>
        </p:nvSpPr>
        <p:spPr>
          <a:xfrm>
            <a:off x="11614988" y="4577576"/>
            <a:ext cx="968704" cy="968704"/>
          </a:xfrm>
          <a:prstGeom prst="ellipse">
            <a:avLst/>
          </a:prstGeom>
          <a:solidFill>
            <a:srgbClr val="9EC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テキスト ボックス 68">
            <a:extLst>
              <a:ext uri="{FF2B5EF4-FFF2-40B4-BE49-F238E27FC236}">
                <a16:creationId xmlns:a16="http://schemas.microsoft.com/office/drawing/2014/main" id="{42D7AB80-B9A5-0044-B94B-CEC8EDE6A5D2}"/>
              </a:ext>
            </a:extLst>
          </p:cNvPr>
          <p:cNvSpPr txBox="1"/>
          <p:nvPr/>
        </p:nvSpPr>
        <p:spPr>
          <a:xfrm>
            <a:off x="13127373" y="5630347"/>
            <a:ext cx="1041400" cy="184666"/>
          </a:xfrm>
          <a:prstGeom prst="rect">
            <a:avLst/>
          </a:prstGeom>
          <a:noFill/>
        </p:spPr>
        <p:txBody>
          <a:bodyPr wrap="square" lIns="0" tIns="0" rIns="0" bIns="0" rtlCol="0">
            <a:spAutoFit/>
          </a:bodyPr>
          <a:lstStyle/>
          <a:p>
            <a:pPr algn="ctr"/>
            <a:r>
              <a:rPr kumimoji="1" lang="ja-JP" altLang="en-US" sz="1200" b="1">
                <a:latin typeface="+mn-ea"/>
              </a:rPr>
              <a:t>利用開始</a:t>
            </a:r>
          </a:p>
        </p:txBody>
      </p:sp>
      <p:sp>
        <p:nvSpPr>
          <p:cNvPr id="70" name="円/楕円 69">
            <a:extLst>
              <a:ext uri="{FF2B5EF4-FFF2-40B4-BE49-F238E27FC236}">
                <a16:creationId xmlns:a16="http://schemas.microsoft.com/office/drawing/2014/main" id="{7B59158D-8AD8-F847-8552-2F79B39AC902}"/>
              </a:ext>
            </a:extLst>
          </p:cNvPr>
          <p:cNvSpPr/>
          <p:nvPr/>
        </p:nvSpPr>
        <p:spPr>
          <a:xfrm>
            <a:off x="13151183" y="4577576"/>
            <a:ext cx="968704" cy="968704"/>
          </a:xfrm>
          <a:prstGeom prst="ellipse">
            <a:avLst/>
          </a:prstGeom>
          <a:solidFill>
            <a:srgbClr val="9EC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2" name="図 71">
            <a:extLst>
              <a:ext uri="{FF2B5EF4-FFF2-40B4-BE49-F238E27FC236}">
                <a16:creationId xmlns:a16="http://schemas.microsoft.com/office/drawing/2014/main" id="{F05F033E-B7CE-2D41-9189-18BFF7C76555}"/>
              </a:ext>
            </a:extLst>
          </p:cNvPr>
          <p:cNvPicPr>
            <a:picLocks noChangeAspect="1"/>
          </p:cNvPicPr>
          <p:nvPr/>
        </p:nvPicPr>
        <p:blipFill>
          <a:blip r:embed="rId10"/>
          <a:stretch>
            <a:fillRect/>
          </a:stretch>
        </p:blipFill>
        <p:spPr>
          <a:xfrm>
            <a:off x="8804700" y="4860409"/>
            <a:ext cx="444500" cy="406400"/>
          </a:xfrm>
          <a:prstGeom prst="rect">
            <a:avLst/>
          </a:prstGeom>
        </p:spPr>
      </p:pic>
      <p:pic>
        <p:nvPicPr>
          <p:cNvPr id="73" name="図 72">
            <a:extLst>
              <a:ext uri="{FF2B5EF4-FFF2-40B4-BE49-F238E27FC236}">
                <a16:creationId xmlns:a16="http://schemas.microsoft.com/office/drawing/2014/main" id="{7D3AF933-F1F3-BE4B-BA55-65E9A5EF785B}"/>
              </a:ext>
            </a:extLst>
          </p:cNvPr>
          <p:cNvPicPr>
            <a:picLocks noChangeAspect="1"/>
          </p:cNvPicPr>
          <p:nvPr/>
        </p:nvPicPr>
        <p:blipFill>
          <a:blip r:embed="rId11"/>
          <a:stretch>
            <a:fillRect/>
          </a:stretch>
        </p:blipFill>
        <p:spPr>
          <a:xfrm>
            <a:off x="10299479" y="4860409"/>
            <a:ext cx="444500" cy="406400"/>
          </a:xfrm>
          <a:prstGeom prst="rect">
            <a:avLst/>
          </a:prstGeom>
        </p:spPr>
      </p:pic>
      <p:pic>
        <p:nvPicPr>
          <p:cNvPr id="74" name="図 73">
            <a:extLst>
              <a:ext uri="{FF2B5EF4-FFF2-40B4-BE49-F238E27FC236}">
                <a16:creationId xmlns:a16="http://schemas.microsoft.com/office/drawing/2014/main" id="{AAF97B8B-3E67-694D-A444-236178561360}"/>
              </a:ext>
            </a:extLst>
          </p:cNvPr>
          <p:cNvPicPr>
            <a:picLocks noChangeAspect="1"/>
          </p:cNvPicPr>
          <p:nvPr/>
        </p:nvPicPr>
        <p:blipFill>
          <a:blip r:embed="rId12"/>
          <a:stretch>
            <a:fillRect/>
          </a:stretch>
        </p:blipFill>
        <p:spPr>
          <a:xfrm>
            <a:off x="11902328" y="4854059"/>
            <a:ext cx="419100" cy="419100"/>
          </a:xfrm>
          <a:prstGeom prst="rect">
            <a:avLst/>
          </a:prstGeom>
        </p:spPr>
      </p:pic>
      <p:pic>
        <p:nvPicPr>
          <p:cNvPr id="75" name="図 74">
            <a:extLst>
              <a:ext uri="{FF2B5EF4-FFF2-40B4-BE49-F238E27FC236}">
                <a16:creationId xmlns:a16="http://schemas.microsoft.com/office/drawing/2014/main" id="{DC25FABF-23E7-BA4C-A89B-F8254B158AAF}"/>
              </a:ext>
            </a:extLst>
          </p:cNvPr>
          <p:cNvPicPr>
            <a:picLocks noChangeAspect="1"/>
          </p:cNvPicPr>
          <p:nvPr/>
        </p:nvPicPr>
        <p:blipFill>
          <a:blip r:embed="rId13"/>
          <a:stretch>
            <a:fillRect/>
          </a:stretch>
        </p:blipFill>
        <p:spPr>
          <a:xfrm>
            <a:off x="13490902" y="4835009"/>
            <a:ext cx="304800" cy="457200"/>
          </a:xfrm>
          <a:prstGeom prst="rect">
            <a:avLst/>
          </a:prstGeom>
        </p:spPr>
      </p:pic>
      <p:pic>
        <p:nvPicPr>
          <p:cNvPr id="79" name="図 78" descr="携帯電話を持つ手&#10;&#10;自動的に生成された説明">
            <a:extLst>
              <a:ext uri="{FF2B5EF4-FFF2-40B4-BE49-F238E27FC236}">
                <a16:creationId xmlns:a16="http://schemas.microsoft.com/office/drawing/2014/main" id="{07E528D5-CD06-534D-83C0-614969AE0C36}"/>
              </a:ext>
            </a:extLst>
          </p:cNvPr>
          <p:cNvPicPr>
            <a:picLocks noChangeAspect="1"/>
          </p:cNvPicPr>
          <p:nvPr/>
        </p:nvPicPr>
        <p:blipFill>
          <a:blip r:embed="rId14"/>
          <a:stretch>
            <a:fillRect/>
          </a:stretch>
        </p:blipFill>
        <p:spPr>
          <a:xfrm>
            <a:off x="7931150" y="391005"/>
            <a:ext cx="2453315" cy="3130092"/>
          </a:xfrm>
          <a:prstGeom prst="rect">
            <a:avLst/>
          </a:prstGeom>
        </p:spPr>
      </p:pic>
      <p:sp>
        <p:nvSpPr>
          <p:cNvPr id="80" name="テキスト ボックス 79">
            <a:extLst>
              <a:ext uri="{FF2B5EF4-FFF2-40B4-BE49-F238E27FC236}">
                <a16:creationId xmlns:a16="http://schemas.microsoft.com/office/drawing/2014/main" id="{B2336F3D-30E4-9142-8A8E-A90D5147E800}"/>
              </a:ext>
            </a:extLst>
          </p:cNvPr>
          <p:cNvSpPr txBox="1"/>
          <p:nvPr/>
        </p:nvSpPr>
        <p:spPr>
          <a:xfrm>
            <a:off x="10695498" y="632478"/>
            <a:ext cx="1748832" cy="215444"/>
          </a:xfrm>
          <a:prstGeom prst="rect">
            <a:avLst/>
          </a:prstGeom>
          <a:noFill/>
        </p:spPr>
        <p:txBody>
          <a:bodyPr wrap="square" lIns="0" tIns="0" rIns="0" bIns="0" rtlCol="0">
            <a:spAutoFit/>
          </a:bodyPr>
          <a:lstStyle/>
          <a:p>
            <a:r>
              <a:rPr kumimoji="1" lang="ja-JP" altLang="en-US" sz="1400" b="1">
                <a:solidFill>
                  <a:srgbClr val="063C86"/>
                </a:solidFill>
                <a:latin typeface="+mn-ea"/>
              </a:rPr>
              <a:t>❶お気に入り機能</a:t>
            </a:r>
          </a:p>
        </p:txBody>
      </p:sp>
      <p:sp>
        <p:nvSpPr>
          <p:cNvPr id="81" name="テキスト ボックス 80">
            <a:extLst>
              <a:ext uri="{FF2B5EF4-FFF2-40B4-BE49-F238E27FC236}">
                <a16:creationId xmlns:a16="http://schemas.microsoft.com/office/drawing/2014/main" id="{556CC4A5-0BA3-B747-8E3D-8CA7557A73A0}"/>
              </a:ext>
            </a:extLst>
          </p:cNvPr>
          <p:cNvSpPr txBox="1"/>
          <p:nvPr/>
        </p:nvSpPr>
        <p:spPr>
          <a:xfrm>
            <a:off x="10695497" y="877075"/>
            <a:ext cx="3779041" cy="359266"/>
          </a:xfrm>
          <a:prstGeom prst="rect">
            <a:avLst/>
          </a:prstGeom>
          <a:noFill/>
        </p:spPr>
        <p:txBody>
          <a:bodyPr wrap="square" lIns="0" tIns="0" rIns="0" bIns="0" rtlCol="0">
            <a:spAutoFit/>
          </a:bodyPr>
          <a:lstStyle/>
          <a:p>
            <a:pPr>
              <a:lnSpc>
                <a:spcPct val="120000"/>
              </a:lnSpc>
            </a:pPr>
            <a:r>
              <a:rPr kumimoji="1" lang="ja-JP" altLang="en-US" sz="1000">
                <a:latin typeface="+mn-ea"/>
              </a:rPr>
              <a:t>親譲りの無鉄砲で小供の時から損ばかりしている。小学校に居る時分学校の二階から飛び降りて一週間ほど腰を抜かした事がある。</a:t>
            </a:r>
          </a:p>
        </p:txBody>
      </p:sp>
      <p:sp>
        <p:nvSpPr>
          <p:cNvPr id="82" name="テキスト ボックス 81">
            <a:extLst>
              <a:ext uri="{FF2B5EF4-FFF2-40B4-BE49-F238E27FC236}">
                <a16:creationId xmlns:a16="http://schemas.microsoft.com/office/drawing/2014/main" id="{4A69E1C7-5CD4-234B-B6B1-18A2FC1B365D}"/>
              </a:ext>
            </a:extLst>
          </p:cNvPr>
          <p:cNvSpPr txBox="1"/>
          <p:nvPr/>
        </p:nvSpPr>
        <p:spPr>
          <a:xfrm>
            <a:off x="10695497" y="1434773"/>
            <a:ext cx="1748832" cy="215444"/>
          </a:xfrm>
          <a:prstGeom prst="rect">
            <a:avLst/>
          </a:prstGeom>
          <a:noFill/>
        </p:spPr>
        <p:txBody>
          <a:bodyPr wrap="square" lIns="0" tIns="0" rIns="0" bIns="0" rtlCol="0">
            <a:spAutoFit/>
          </a:bodyPr>
          <a:lstStyle/>
          <a:p>
            <a:r>
              <a:rPr kumimoji="1" lang="ja-JP" altLang="en-US" sz="1400" b="1">
                <a:solidFill>
                  <a:srgbClr val="063C86"/>
                </a:solidFill>
                <a:latin typeface="+mn-ea"/>
              </a:rPr>
              <a:t>❶お気に入り機能</a:t>
            </a:r>
          </a:p>
        </p:txBody>
      </p:sp>
      <p:sp>
        <p:nvSpPr>
          <p:cNvPr id="83" name="テキスト ボックス 82">
            <a:extLst>
              <a:ext uri="{FF2B5EF4-FFF2-40B4-BE49-F238E27FC236}">
                <a16:creationId xmlns:a16="http://schemas.microsoft.com/office/drawing/2014/main" id="{D4DE7F4E-8A1A-9249-9DD5-88E9EB24DF79}"/>
              </a:ext>
            </a:extLst>
          </p:cNvPr>
          <p:cNvSpPr txBox="1"/>
          <p:nvPr/>
        </p:nvSpPr>
        <p:spPr>
          <a:xfrm>
            <a:off x="10695496" y="1679370"/>
            <a:ext cx="3779041" cy="359266"/>
          </a:xfrm>
          <a:prstGeom prst="rect">
            <a:avLst/>
          </a:prstGeom>
          <a:noFill/>
        </p:spPr>
        <p:txBody>
          <a:bodyPr wrap="square" lIns="0" tIns="0" rIns="0" bIns="0" rtlCol="0">
            <a:spAutoFit/>
          </a:bodyPr>
          <a:lstStyle/>
          <a:p>
            <a:pPr>
              <a:lnSpc>
                <a:spcPct val="120000"/>
              </a:lnSpc>
            </a:pPr>
            <a:r>
              <a:rPr kumimoji="1" lang="ja-JP" altLang="en-US" sz="1000">
                <a:latin typeface="+mn-ea"/>
              </a:rPr>
              <a:t>親譲りの無鉄砲で小供の時から損ばかりしている。小学校に居る時分学校の二階から飛び降りて一週間ほど腰を抜かした事がある。</a:t>
            </a:r>
          </a:p>
        </p:txBody>
      </p:sp>
      <p:sp>
        <p:nvSpPr>
          <p:cNvPr id="84" name="テキスト ボックス 83">
            <a:extLst>
              <a:ext uri="{FF2B5EF4-FFF2-40B4-BE49-F238E27FC236}">
                <a16:creationId xmlns:a16="http://schemas.microsoft.com/office/drawing/2014/main" id="{F9107C51-96C0-C446-80FC-C5BEA92135BD}"/>
              </a:ext>
            </a:extLst>
          </p:cNvPr>
          <p:cNvSpPr txBox="1"/>
          <p:nvPr/>
        </p:nvSpPr>
        <p:spPr>
          <a:xfrm>
            <a:off x="10695496" y="2237068"/>
            <a:ext cx="1748832" cy="215444"/>
          </a:xfrm>
          <a:prstGeom prst="rect">
            <a:avLst/>
          </a:prstGeom>
          <a:noFill/>
        </p:spPr>
        <p:txBody>
          <a:bodyPr wrap="square" lIns="0" tIns="0" rIns="0" bIns="0" rtlCol="0">
            <a:spAutoFit/>
          </a:bodyPr>
          <a:lstStyle/>
          <a:p>
            <a:r>
              <a:rPr kumimoji="1" lang="ja-JP" altLang="en-US" sz="1400" b="1">
                <a:solidFill>
                  <a:srgbClr val="063C86"/>
                </a:solidFill>
                <a:latin typeface="+mn-ea"/>
              </a:rPr>
              <a:t>❶お気に入り機能</a:t>
            </a:r>
          </a:p>
        </p:txBody>
      </p:sp>
      <p:sp>
        <p:nvSpPr>
          <p:cNvPr id="85" name="テキスト ボックス 84">
            <a:extLst>
              <a:ext uri="{FF2B5EF4-FFF2-40B4-BE49-F238E27FC236}">
                <a16:creationId xmlns:a16="http://schemas.microsoft.com/office/drawing/2014/main" id="{F5DF1BD8-DA73-6846-8600-91D0C63E8A70}"/>
              </a:ext>
            </a:extLst>
          </p:cNvPr>
          <p:cNvSpPr txBox="1"/>
          <p:nvPr/>
        </p:nvSpPr>
        <p:spPr>
          <a:xfrm>
            <a:off x="10695495" y="2481665"/>
            <a:ext cx="3779041" cy="174600"/>
          </a:xfrm>
          <a:prstGeom prst="rect">
            <a:avLst/>
          </a:prstGeom>
          <a:noFill/>
        </p:spPr>
        <p:txBody>
          <a:bodyPr wrap="square" lIns="0" tIns="0" rIns="0" bIns="0" rtlCol="0">
            <a:spAutoFit/>
          </a:bodyPr>
          <a:lstStyle/>
          <a:p>
            <a:pPr>
              <a:lnSpc>
                <a:spcPct val="120000"/>
              </a:lnSpc>
            </a:pPr>
            <a:r>
              <a:rPr kumimoji="1" lang="ja-JP" altLang="en-US" sz="1000">
                <a:latin typeface="+mn-ea"/>
              </a:rPr>
              <a:t>親譲りの無鉄砲で小供の時から損ばかりしている。小学校に居る</a:t>
            </a:r>
          </a:p>
        </p:txBody>
      </p:sp>
      <p:sp>
        <p:nvSpPr>
          <p:cNvPr id="86" name="テキスト ボックス 85">
            <a:extLst>
              <a:ext uri="{FF2B5EF4-FFF2-40B4-BE49-F238E27FC236}">
                <a16:creationId xmlns:a16="http://schemas.microsoft.com/office/drawing/2014/main" id="{3E823036-C6C7-CF4D-AC2F-0CD314A7547B}"/>
              </a:ext>
            </a:extLst>
          </p:cNvPr>
          <p:cNvSpPr txBox="1"/>
          <p:nvPr/>
        </p:nvSpPr>
        <p:spPr>
          <a:xfrm>
            <a:off x="10695495" y="2849456"/>
            <a:ext cx="1748832" cy="215444"/>
          </a:xfrm>
          <a:prstGeom prst="rect">
            <a:avLst/>
          </a:prstGeom>
          <a:noFill/>
        </p:spPr>
        <p:txBody>
          <a:bodyPr wrap="square" lIns="0" tIns="0" rIns="0" bIns="0" rtlCol="0">
            <a:spAutoFit/>
          </a:bodyPr>
          <a:lstStyle/>
          <a:p>
            <a:r>
              <a:rPr kumimoji="1" lang="ja-JP" altLang="en-US" sz="1400" b="1">
                <a:solidFill>
                  <a:srgbClr val="063C86"/>
                </a:solidFill>
                <a:latin typeface="+mn-ea"/>
              </a:rPr>
              <a:t>❶お気に入り機能</a:t>
            </a:r>
          </a:p>
        </p:txBody>
      </p:sp>
      <p:sp>
        <p:nvSpPr>
          <p:cNvPr id="87" name="テキスト ボックス 86">
            <a:extLst>
              <a:ext uri="{FF2B5EF4-FFF2-40B4-BE49-F238E27FC236}">
                <a16:creationId xmlns:a16="http://schemas.microsoft.com/office/drawing/2014/main" id="{65547652-0A2C-FD42-995A-E0CF63718162}"/>
              </a:ext>
            </a:extLst>
          </p:cNvPr>
          <p:cNvSpPr txBox="1"/>
          <p:nvPr/>
        </p:nvSpPr>
        <p:spPr>
          <a:xfrm>
            <a:off x="10695494" y="3094053"/>
            <a:ext cx="3779041" cy="174600"/>
          </a:xfrm>
          <a:prstGeom prst="rect">
            <a:avLst/>
          </a:prstGeom>
          <a:noFill/>
        </p:spPr>
        <p:txBody>
          <a:bodyPr wrap="square" lIns="0" tIns="0" rIns="0" bIns="0" rtlCol="0">
            <a:spAutoFit/>
          </a:bodyPr>
          <a:lstStyle/>
          <a:p>
            <a:pPr>
              <a:lnSpc>
                <a:spcPct val="120000"/>
              </a:lnSpc>
            </a:pPr>
            <a:r>
              <a:rPr kumimoji="1" lang="ja-JP" altLang="en-US" sz="1000">
                <a:latin typeface="+mn-ea"/>
              </a:rPr>
              <a:t>親譲りの無鉄砲で小供の時から損ばかりしている。小学校に居る</a:t>
            </a:r>
          </a:p>
        </p:txBody>
      </p:sp>
    </p:spTree>
    <p:extLst>
      <p:ext uri="{BB962C8B-B14F-4D97-AF65-F5344CB8AC3E}">
        <p14:creationId xmlns:p14="http://schemas.microsoft.com/office/powerpoint/2010/main" val="1068698486"/>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128</TotalTime>
  <Words>770</Words>
  <Application>Microsoft Office PowerPoint</Application>
  <PresentationFormat>ユーザー設定</PresentationFormat>
  <Paragraphs>39</Paragraphs>
  <Slides>2</Slides>
  <Notes>2</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2</vt:i4>
      </vt:variant>
    </vt:vector>
  </HeadingPairs>
  <TitlesOfParts>
    <vt:vector size="7" baseType="lpstr">
      <vt:lpstr>游ゴシック</vt:lpstr>
      <vt:lpstr>Arial</vt:lpstr>
      <vt:lpstr>Calibri</vt:lpstr>
      <vt:lpstr>Calibri Light</vt:lpstr>
      <vt:lpstr>Office テーマ</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パンフレットA</dc:title>
  <dc:creator>代理店募集.com</dc:creator>
  <cp:lastModifiedBy>佐藤康人</cp:lastModifiedBy>
  <cp:revision>6</cp:revision>
  <dcterms:created xsi:type="dcterms:W3CDTF">2022-05-13T02:47:39Z</dcterms:created>
  <dcterms:modified xsi:type="dcterms:W3CDTF">2022-05-13T07:47:12Z</dcterms:modified>
</cp:coreProperties>
</file>