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2" r:id="rId4"/>
  </p:sldMasterIdLst>
  <p:notesMasterIdLst>
    <p:notesMasterId r:id="rId11"/>
  </p:notesMasterIdLst>
  <p:handoutMasterIdLst>
    <p:handoutMasterId r:id="rId12"/>
  </p:handoutMasterIdLst>
  <p:sldIdLst>
    <p:sldId id="284" r:id="rId5"/>
    <p:sldId id="289" r:id="rId6"/>
    <p:sldId id="291" r:id="rId7"/>
    <p:sldId id="292" r:id="rId8"/>
    <p:sldId id="293" r:id="rId9"/>
    <p:sldId id="294" r:id="rId10"/>
  </p:sldIdLst>
  <p:sldSz cx="6858000" cy="9906000" type="A4"/>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160" userDrawn="1">
          <p15:clr>
            <a:srgbClr val="A4A3A4"/>
          </p15:clr>
        </p15:guide>
        <p15:guide id="7" orient="horz" pos="312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95F"/>
    <a:srgbClr val="136143"/>
    <a:srgbClr val="0B3B29"/>
    <a:srgbClr val="8439BD"/>
    <a:srgbClr val="8F2EA2"/>
    <a:srgbClr val="3EDA9F"/>
    <a:srgbClr val="10543A"/>
    <a:srgbClr val="D9A5E3"/>
    <a:srgbClr val="20A472"/>
    <a:srgbClr val="34D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snapToGrid="0" showGuides="1">
      <p:cViewPr varScale="1">
        <p:scale>
          <a:sx n="77" d="100"/>
          <a:sy n="77" d="100"/>
        </p:scale>
        <p:origin x="3186" y="102"/>
      </p:cViewPr>
      <p:guideLst>
        <p:guide pos="2160"/>
        <p:guide orient="horz" pos="3120"/>
      </p:guideLst>
    </p:cSldViewPr>
  </p:slideViewPr>
  <p:outlineViewPr>
    <p:cViewPr>
      <p:scale>
        <a:sx n="33" d="100"/>
        <a:sy n="33" d="100"/>
      </p:scale>
      <p:origin x="0" y="-3917"/>
    </p:cViewPr>
  </p:outlineViewPr>
  <p:notesTextViewPr>
    <p:cViewPr>
      <p:scale>
        <a:sx n="1" d="1"/>
        <a:sy n="1" d="1"/>
      </p:scale>
      <p:origin x="0" y="0"/>
    </p:cViewPr>
  </p:notesTextViewPr>
  <p:notesViewPr>
    <p:cSldViewPr snapToGrid="0" showGuides="1">
      <p:cViewPr varScale="1">
        <p:scale>
          <a:sx n="80" d="100"/>
          <a:sy n="80" d="100"/>
        </p:scale>
        <p:origin x="30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DEAD39E-FC76-46AA-A2A1-4962A9294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A575021D-FFF8-421E-A8C9-E603612200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23E9899-A346-46C8-8BB9-9E3CDF30526A}" type="datetime1">
              <a:rPr lang="ja-JP" altLang="en-US" smtClean="0">
                <a:latin typeface="Meiryo UI" panose="020B0604030504040204" pitchFamily="50" charset="-128"/>
                <a:ea typeface="Meiryo UI" panose="020B0604030504040204" pitchFamily="50" charset="-128"/>
              </a:rPr>
              <a:t>2022/9/4</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290265E3-F11B-4209-B41D-ECCCADC39B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7881A2D-E527-44C8-8FED-89B973DDA7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F2546D6-91CC-4270-8195-6FD5606151D5}"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4028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1FB77DAF-86A0-41D9-A434-CEC3362AFE3E}" type="datetime1">
              <a:rPr lang="ja-JP" altLang="en-US" noProof="0" smtClean="0"/>
              <a:t>2022/9/4</a:t>
            </a:fld>
            <a:endParaRPr lang="ja-JP" altLang="en-US" noProof="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C2342959-9D20-41A5-AA68-F0F6AD93C715}"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803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rtlCol="0"/>
          <a:lstStyle/>
          <a:p>
            <a:pPr rtl="0"/>
            <a:endParaRPr lang="en-US"/>
          </a:p>
        </p:txBody>
      </p:sp>
      <p:sp>
        <p:nvSpPr>
          <p:cNvPr id="4" name="スライド番号プレースホルダー 3"/>
          <p:cNvSpPr>
            <a:spLocks noGrp="1"/>
          </p:cNvSpPr>
          <p:nvPr>
            <p:ph type="sldNum" sz="quarter" idx="5"/>
          </p:nvPr>
        </p:nvSpPr>
        <p:spPr/>
        <p:txBody>
          <a:bodyPr rtlCol="0"/>
          <a:lstStyle/>
          <a:p>
            <a:pPr rtl="0"/>
            <a:fld id="{C2342959-9D20-41A5-AA68-F0F6AD93C715}" type="slidenum">
              <a:rPr lang="en-US" smtClean="0"/>
              <a:t>0</a:t>
            </a:fld>
            <a:endParaRPr lang="en-US"/>
          </a:p>
        </p:txBody>
      </p:sp>
    </p:spTree>
    <p:extLst>
      <p:ext uri="{BB962C8B-B14F-4D97-AF65-F5344CB8AC3E}">
        <p14:creationId xmlns:p14="http://schemas.microsoft.com/office/powerpoint/2010/main" val="223449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rtlCol="0"/>
          <a:lstStyle/>
          <a:p>
            <a:pPr rtl="0"/>
            <a:endParaRPr lang="en-US"/>
          </a:p>
        </p:txBody>
      </p:sp>
      <p:sp>
        <p:nvSpPr>
          <p:cNvPr id="4" name="スライド番号プレースホルダー 3"/>
          <p:cNvSpPr>
            <a:spLocks noGrp="1"/>
          </p:cNvSpPr>
          <p:nvPr>
            <p:ph type="sldNum" sz="quarter" idx="5"/>
          </p:nvPr>
        </p:nvSpPr>
        <p:spPr/>
        <p:txBody>
          <a:bodyPr rtlCol="0"/>
          <a:lstStyle/>
          <a:p>
            <a:pPr rtl="0"/>
            <a:fld id="{C2342959-9D20-41A5-AA68-F0F6AD93C715}" type="slidenum">
              <a:rPr lang="en-US" smtClean="0"/>
              <a:t>1</a:t>
            </a:fld>
            <a:endParaRPr lang="en-US"/>
          </a:p>
        </p:txBody>
      </p:sp>
    </p:spTree>
    <p:extLst>
      <p:ext uri="{BB962C8B-B14F-4D97-AF65-F5344CB8AC3E}">
        <p14:creationId xmlns:p14="http://schemas.microsoft.com/office/powerpoint/2010/main" val="230623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rtlCol="0"/>
          <a:lstStyle/>
          <a:p>
            <a:pPr rtl="0"/>
            <a:endParaRPr lang="en-US"/>
          </a:p>
        </p:txBody>
      </p:sp>
      <p:sp>
        <p:nvSpPr>
          <p:cNvPr id="4" name="スライド番号プレースホルダー 3"/>
          <p:cNvSpPr>
            <a:spLocks noGrp="1"/>
          </p:cNvSpPr>
          <p:nvPr>
            <p:ph type="sldNum" sz="quarter" idx="5"/>
          </p:nvPr>
        </p:nvSpPr>
        <p:spPr/>
        <p:txBody>
          <a:bodyPr rtlCol="0"/>
          <a:lstStyle/>
          <a:p>
            <a:pPr rtl="0"/>
            <a:fld id="{C2342959-9D20-41A5-AA68-F0F6AD93C715}" type="slidenum">
              <a:rPr lang="en-US" smtClean="0"/>
              <a:t>2</a:t>
            </a:fld>
            <a:endParaRPr lang="en-US"/>
          </a:p>
        </p:txBody>
      </p:sp>
    </p:spTree>
    <p:extLst>
      <p:ext uri="{BB962C8B-B14F-4D97-AF65-F5344CB8AC3E}">
        <p14:creationId xmlns:p14="http://schemas.microsoft.com/office/powerpoint/2010/main" val="148785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rtlCol="0"/>
          <a:lstStyle/>
          <a:p>
            <a:pPr rtl="0"/>
            <a:endParaRPr lang="en-US"/>
          </a:p>
        </p:txBody>
      </p:sp>
      <p:sp>
        <p:nvSpPr>
          <p:cNvPr id="4" name="スライド番号プレースホルダー 3"/>
          <p:cNvSpPr>
            <a:spLocks noGrp="1"/>
          </p:cNvSpPr>
          <p:nvPr>
            <p:ph type="sldNum" sz="quarter" idx="5"/>
          </p:nvPr>
        </p:nvSpPr>
        <p:spPr/>
        <p:txBody>
          <a:bodyPr rtlCol="0"/>
          <a:lstStyle/>
          <a:p>
            <a:pPr rtl="0"/>
            <a:fld id="{C2342959-9D20-41A5-AA68-F0F6AD93C715}" type="slidenum">
              <a:rPr lang="en-US" smtClean="0"/>
              <a:t>3</a:t>
            </a:fld>
            <a:endParaRPr lang="en-US"/>
          </a:p>
        </p:txBody>
      </p:sp>
    </p:spTree>
    <p:extLst>
      <p:ext uri="{BB962C8B-B14F-4D97-AF65-F5344CB8AC3E}">
        <p14:creationId xmlns:p14="http://schemas.microsoft.com/office/powerpoint/2010/main" val="298102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rtlCol="0"/>
          <a:lstStyle/>
          <a:p>
            <a:pPr rtl="0"/>
            <a:endParaRPr lang="en-US"/>
          </a:p>
        </p:txBody>
      </p:sp>
      <p:sp>
        <p:nvSpPr>
          <p:cNvPr id="4" name="スライド番号プレースホルダー 3"/>
          <p:cNvSpPr>
            <a:spLocks noGrp="1"/>
          </p:cNvSpPr>
          <p:nvPr>
            <p:ph type="sldNum" sz="quarter" idx="5"/>
          </p:nvPr>
        </p:nvSpPr>
        <p:spPr/>
        <p:txBody>
          <a:bodyPr rtlCol="0"/>
          <a:lstStyle/>
          <a:p>
            <a:pPr rtl="0"/>
            <a:fld id="{C2342959-9D20-41A5-AA68-F0F6AD93C715}" type="slidenum">
              <a:rPr lang="en-US" smtClean="0"/>
              <a:t>4</a:t>
            </a:fld>
            <a:endParaRPr lang="en-US"/>
          </a:p>
        </p:txBody>
      </p:sp>
    </p:spTree>
    <p:extLst>
      <p:ext uri="{BB962C8B-B14F-4D97-AF65-F5344CB8AC3E}">
        <p14:creationId xmlns:p14="http://schemas.microsoft.com/office/powerpoint/2010/main" val="226876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rtlCol="0"/>
          <a:lstStyle/>
          <a:p>
            <a:pPr rtl="0"/>
            <a:endParaRPr lang="en-US"/>
          </a:p>
        </p:txBody>
      </p:sp>
      <p:sp>
        <p:nvSpPr>
          <p:cNvPr id="4" name="スライド番号プレースホルダー 3"/>
          <p:cNvSpPr>
            <a:spLocks noGrp="1"/>
          </p:cNvSpPr>
          <p:nvPr>
            <p:ph type="sldNum" sz="quarter" idx="5"/>
          </p:nvPr>
        </p:nvSpPr>
        <p:spPr/>
        <p:txBody>
          <a:bodyPr rtlCol="0"/>
          <a:lstStyle/>
          <a:p>
            <a:pPr rtl="0"/>
            <a:fld id="{C2342959-9D20-41A5-AA68-F0F6AD93C715}" type="slidenum">
              <a:rPr lang="en-US" smtClean="0"/>
              <a:t>5</a:t>
            </a:fld>
            <a:endParaRPr lang="en-US"/>
          </a:p>
        </p:txBody>
      </p:sp>
    </p:spTree>
    <p:extLst>
      <p:ext uri="{BB962C8B-B14F-4D97-AF65-F5344CB8AC3E}">
        <p14:creationId xmlns:p14="http://schemas.microsoft.com/office/powerpoint/2010/main" val="17102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サンプルのタイムライン">
    <p:spTree>
      <p:nvGrpSpPr>
        <p:cNvPr id="1" name=""/>
        <p:cNvGrpSpPr/>
        <p:nvPr/>
      </p:nvGrpSpPr>
      <p:grpSpPr>
        <a:xfrm>
          <a:off x="0" y="0"/>
          <a:ext cx="0" cy="0"/>
          <a:chOff x="0" y="0"/>
          <a:chExt cx="0" cy="0"/>
        </a:xfrm>
      </p:grpSpPr>
      <p:sp>
        <p:nvSpPr>
          <p:cNvPr id="18" name="テキスト プレースホルダー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025952" y="6958925"/>
            <a:ext cx="1010473" cy="436491"/>
          </a:xfrm>
        </p:spPr>
        <p:txBody>
          <a:bodyPr rtlCol="0">
            <a:noAutofit/>
          </a:bodyPr>
          <a:lstStyle>
            <a:lvl1pPr marL="0" indent="0">
              <a:buNone/>
              <a:defRPr sz="1125" b="1">
                <a:solidFill>
                  <a:schemeClr val="accent4"/>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19" name="テキスト プレースホルダー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025952" y="7526947"/>
            <a:ext cx="1020131" cy="1020410"/>
          </a:xfrm>
        </p:spPr>
        <p:txBody>
          <a:bodyPr rtlCol="0">
            <a:noAutofit/>
          </a:bodyPr>
          <a:lstStyle>
            <a:lvl1pPr marL="0" indent="0">
              <a:lnSpc>
                <a:spcPct val="100000"/>
              </a:lnSpc>
              <a:buNone/>
              <a:defRPr sz="675">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20" name="テキスト プレースホルダー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2325418" y="6958925"/>
            <a:ext cx="1010473" cy="436491"/>
          </a:xfrm>
        </p:spPr>
        <p:txBody>
          <a:bodyPr rtlCol="0">
            <a:noAutofit/>
          </a:bodyPr>
          <a:lstStyle>
            <a:lvl1pPr marL="0" indent="0">
              <a:buNone/>
              <a:defRPr sz="1125" b="1">
                <a:solidFill>
                  <a:schemeClr val="accent5"/>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21" name="テキスト プレースホルダー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2325418" y="7526947"/>
            <a:ext cx="1020131" cy="1020410"/>
          </a:xfrm>
        </p:spPr>
        <p:txBody>
          <a:bodyPr rtlCol="0">
            <a:noAutofit/>
          </a:bodyPr>
          <a:lstStyle>
            <a:lvl1pPr marL="0" indent="0">
              <a:lnSpc>
                <a:spcPct val="100000"/>
              </a:lnSpc>
              <a:buNone/>
              <a:defRPr sz="675">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22" name="テキスト プレースホルダー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3624884" y="6958925"/>
            <a:ext cx="1010473" cy="436491"/>
          </a:xfrm>
        </p:spPr>
        <p:txBody>
          <a:bodyPr rtlCol="0">
            <a:noAutofit/>
          </a:bodyPr>
          <a:lstStyle>
            <a:lvl1pPr marL="0" indent="0">
              <a:buNone/>
              <a:defRPr sz="1125" b="1">
                <a:solidFill>
                  <a:schemeClr val="accent6"/>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23" name="テキスト プレースホルダー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3624884" y="7526947"/>
            <a:ext cx="1020131" cy="1020410"/>
          </a:xfrm>
        </p:spPr>
        <p:txBody>
          <a:bodyPr rtlCol="0">
            <a:noAutofit/>
          </a:bodyPr>
          <a:lstStyle>
            <a:lvl1pPr marL="0" indent="0">
              <a:lnSpc>
                <a:spcPct val="100000"/>
              </a:lnSpc>
              <a:buNone/>
              <a:defRPr sz="675">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24" name="テキスト プレースホルダー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4924350" y="6958925"/>
            <a:ext cx="1010473" cy="436491"/>
          </a:xfrm>
        </p:spPr>
        <p:txBody>
          <a:bodyPr rtlCol="0">
            <a:noAutofit/>
          </a:bodyPr>
          <a:lstStyle>
            <a:lvl1pPr marL="0" indent="0">
              <a:buNone/>
              <a:defRPr sz="1125" b="1">
                <a:solidFill>
                  <a:schemeClr val="accent3"/>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25" name="テキスト プレースホルダー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4924351" y="7526947"/>
            <a:ext cx="1020131" cy="1020410"/>
          </a:xfrm>
        </p:spPr>
        <p:txBody>
          <a:bodyPr rtlCol="0">
            <a:noAutofit/>
          </a:bodyPr>
          <a:lstStyle>
            <a:lvl1pPr marL="0" indent="0">
              <a:lnSpc>
                <a:spcPct val="100000"/>
              </a:lnSpc>
              <a:buNone/>
              <a:defRPr sz="675">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4" name="タイトル 3">
            <a:extLst>
              <a:ext uri="{FF2B5EF4-FFF2-40B4-BE49-F238E27FC236}">
                <a16:creationId xmlns:a16="http://schemas.microsoft.com/office/drawing/2014/main" id="{AFBC6ED5-DBEC-4BA5-9BFE-9A5E0ED8D8CA}"/>
              </a:ext>
            </a:extLst>
          </p:cNvPr>
          <p:cNvSpPr>
            <a:spLocks noGrp="1"/>
          </p:cNvSpPr>
          <p:nvPr>
            <p:ph type="title"/>
          </p:nvPr>
        </p:nvSpPr>
        <p:spPr/>
        <p:txBody>
          <a:bodyPr rtlCol="0"/>
          <a:lstStyle/>
          <a:p>
            <a:pPr rtl="0"/>
            <a:r>
              <a:rPr lang="ja-JP" altLang="en-US" noProof="0"/>
              <a:t>マスター タイトルの書式設定</a:t>
            </a:r>
          </a:p>
        </p:txBody>
      </p:sp>
    </p:spTree>
    <p:extLst>
      <p:ext uri="{BB962C8B-B14F-4D97-AF65-F5344CB8AC3E}">
        <p14:creationId xmlns:p14="http://schemas.microsoft.com/office/powerpoint/2010/main" val="2352674832"/>
      </p:ext>
    </p:extLst>
  </p:cSld>
  <p:clrMapOvr>
    <a:masterClrMapping/>
  </p:clrMapOvr>
  <p:extLst>
    <p:ext uri="{DCECCB84-F9BA-43D5-87BE-67443E8EF086}">
      <p15:sldGuideLst xmlns:p15="http://schemas.microsoft.com/office/powerpoint/2012/main">
        <p15:guide id="1" pos="1080" userDrawn="1">
          <p15:clr>
            <a:srgbClr val="FBAE40"/>
          </p15:clr>
        </p15:guide>
        <p15:guide id="2" pos="2160" userDrawn="1">
          <p15:clr>
            <a:srgbClr val="FBAE40"/>
          </p15:clr>
        </p15:guide>
        <p15:guide id="3" pos="3240" userDrawn="1">
          <p15:clr>
            <a:srgbClr val="FBAE40"/>
          </p15:clr>
        </p15:guide>
        <p15:guide id="4" pos="2241" userDrawn="1">
          <p15:clr>
            <a:srgbClr val="5ACBF0"/>
          </p15:clr>
        </p15:guide>
        <p15:guide id="5" pos="2079" userDrawn="1">
          <p15:clr>
            <a:srgbClr val="5ACBF0"/>
          </p15:clr>
        </p15:guide>
        <p15:guide id="6" pos="1161" userDrawn="1">
          <p15:clr>
            <a:srgbClr val="5ACBF0"/>
          </p15:clr>
        </p15:guide>
        <p15:guide id="7" pos="999" userDrawn="1">
          <p15:clr>
            <a:srgbClr val="5ACBF0"/>
          </p15:clr>
        </p15:guide>
        <p15:guide id="8" pos="3159" userDrawn="1">
          <p15:clr>
            <a:srgbClr val="5ACBF0"/>
          </p15:clr>
        </p15:guide>
        <p15:guide id="9" pos="3321" userDrawn="1">
          <p15:clr>
            <a:srgbClr val="5ACBF0"/>
          </p15:clr>
        </p15:guide>
        <p15:guide id="10" pos="81" userDrawn="1">
          <p15:clr>
            <a:srgbClr val="5ACBF0"/>
          </p15:clr>
        </p15:guide>
        <p15:guide id="11" orient="horz" pos="6032" userDrawn="1">
          <p15:clr>
            <a:srgbClr val="5ACBF0"/>
          </p15:clr>
        </p15:guide>
        <p15:guide id="12" pos="4239" userDrawn="1">
          <p15:clr>
            <a:srgbClr val="5ACBF0"/>
          </p15:clr>
        </p15:guide>
        <p15:guide id="13" orient="horz" pos="208"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ダブル タイムライン">
    <p:spTree>
      <p:nvGrpSpPr>
        <p:cNvPr id="1" name=""/>
        <p:cNvGrpSpPr/>
        <p:nvPr/>
      </p:nvGrpSpPr>
      <p:grpSpPr>
        <a:xfrm>
          <a:off x="0" y="0"/>
          <a:ext cx="0" cy="0"/>
          <a:chOff x="0" y="0"/>
          <a:chExt cx="0" cy="0"/>
        </a:xfrm>
      </p:grpSpPr>
      <p:sp>
        <p:nvSpPr>
          <p:cNvPr id="34" name="テキスト プレースホルダー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256603" y="5798754"/>
            <a:ext cx="664941" cy="436491"/>
          </a:xfrm>
        </p:spPr>
        <p:txBody>
          <a:bodyPr lIns="0" rIns="0" rtlCol="0">
            <a:noAutofit/>
          </a:bodyPr>
          <a:lstStyle>
            <a:lvl1pPr marL="0" indent="0">
              <a:buNone/>
              <a:defRPr sz="900" b="1">
                <a:solidFill>
                  <a:schemeClr val="accent4"/>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35" name="テキスト プレースホルダー 50">
            <a:extLst>
              <a:ext uri="{FF2B5EF4-FFF2-40B4-BE49-F238E27FC236}">
                <a16:creationId xmlns:a16="http://schemas.microsoft.com/office/drawing/2014/main" id="{7C226081-D459-4A68-9B23-0C804E6A639C}"/>
              </a:ext>
            </a:extLst>
          </p:cNvPr>
          <p:cNvSpPr>
            <a:spLocks noGrp="1"/>
          </p:cNvSpPr>
          <p:nvPr>
            <p:ph type="body" sz="quarter" idx="11" hasCustomPrompt="1"/>
          </p:nvPr>
        </p:nvSpPr>
        <p:spPr>
          <a:xfrm>
            <a:off x="256603"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0" name="テキスト プレースホルダー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034496" y="5798754"/>
            <a:ext cx="680005" cy="436491"/>
          </a:xfrm>
        </p:spPr>
        <p:txBody>
          <a:bodyPr lIns="0" rIns="0" rtlCol="0">
            <a:noAutofit/>
          </a:bodyPr>
          <a:lstStyle>
            <a:lvl1pPr marL="0" indent="0">
              <a:buNone/>
              <a:defRPr sz="900" b="1">
                <a:solidFill>
                  <a:schemeClr val="accent5"/>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51" name="テキスト プレースホルダー 50">
            <a:extLst>
              <a:ext uri="{FF2B5EF4-FFF2-40B4-BE49-F238E27FC236}">
                <a16:creationId xmlns:a16="http://schemas.microsoft.com/office/drawing/2014/main" id="{3C3FB663-073E-458E-A31A-B15112A0D377}"/>
              </a:ext>
            </a:extLst>
          </p:cNvPr>
          <p:cNvSpPr>
            <a:spLocks noGrp="1"/>
          </p:cNvSpPr>
          <p:nvPr>
            <p:ph type="body" sz="quarter" idx="33" hasCustomPrompt="1"/>
          </p:nvPr>
        </p:nvSpPr>
        <p:spPr>
          <a:xfrm>
            <a:off x="1034496"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2" name="テキスト プレースホルダー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1812389" y="5798754"/>
            <a:ext cx="664368" cy="436491"/>
          </a:xfrm>
        </p:spPr>
        <p:txBody>
          <a:bodyPr lIns="0" rIns="0" rtlCol="0">
            <a:noAutofit/>
          </a:bodyPr>
          <a:lstStyle>
            <a:lvl1pPr marL="0" indent="0">
              <a:buNone/>
              <a:defRPr sz="900" b="1">
                <a:solidFill>
                  <a:schemeClr val="accent6"/>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53" name="テキスト プレースホルダー 50">
            <a:extLst>
              <a:ext uri="{FF2B5EF4-FFF2-40B4-BE49-F238E27FC236}">
                <a16:creationId xmlns:a16="http://schemas.microsoft.com/office/drawing/2014/main" id="{CDAC2DE8-0B23-47D4-A121-018184C5D2BD}"/>
              </a:ext>
            </a:extLst>
          </p:cNvPr>
          <p:cNvSpPr>
            <a:spLocks noGrp="1"/>
          </p:cNvSpPr>
          <p:nvPr>
            <p:ph type="body" sz="quarter" idx="35" hasCustomPrompt="1"/>
          </p:nvPr>
        </p:nvSpPr>
        <p:spPr>
          <a:xfrm>
            <a:off x="1812389"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4" name="テキスト プレースホルダー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2590281" y="5798754"/>
            <a:ext cx="664368" cy="436491"/>
          </a:xfrm>
        </p:spPr>
        <p:txBody>
          <a:bodyPr lIns="0" rIns="0" rtlCol="0">
            <a:noAutofit/>
          </a:bodyPr>
          <a:lstStyle>
            <a:lvl1pPr marL="0" indent="0">
              <a:buNone/>
              <a:defRPr sz="900" b="1">
                <a:solidFill>
                  <a:schemeClr val="accent3"/>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55" name="テキスト プレースホルダー 50">
            <a:extLst>
              <a:ext uri="{FF2B5EF4-FFF2-40B4-BE49-F238E27FC236}">
                <a16:creationId xmlns:a16="http://schemas.microsoft.com/office/drawing/2014/main" id="{6E9683DA-61F6-48A0-9453-C03FB9794010}"/>
              </a:ext>
            </a:extLst>
          </p:cNvPr>
          <p:cNvSpPr>
            <a:spLocks noGrp="1"/>
          </p:cNvSpPr>
          <p:nvPr>
            <p:ph type="body" sz="quarter" idx="37" hasCustomPrompt="1"/>
          </p:nvPr>
        </p:nvSpPr>
        <p:spPr>
          <a:xfrm>
            <a:off x="2590281"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6" name="テキスト プレースホルダー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3687317" y="5798754"/>
            <a:ext cx="664368" cy="436491"/>
          </a:xfrm>
        </p:spPr>
        <p:txBody>
          <a:bodyPr lIns="0" rIns="0" rtlCol="0">
            <a:noAutofit/>
          </a:bodyPr>
          <a:lstStyle>
            <a:lvl1pPr marL="0" indent="0">
              <a:buNone/>
              <a:defRPr sz="900" b="1">
                <a:solidFill>
                  <a:schemeClr val="accent4"/>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57" name="テキスト プレースホルダー 50">
            <a:extLst>
              <a:ext uri="{FF2B5EF4-FFF2-40B4-BE49-F238E27FC236}">
                <a16:creationId xmlns:a16="http://schemas.microsoft.com/office/drawing/2014/main" id="{4457D5F2-D7AE-44A9-847A-D20086BCCC22}"/>
              </a:ext>
            </a:extLst>
          </p:cNvPr>
          <p:cNvSpPr>
            <a:spLocks noGrp="1"/>
          </p:cNvSpPr>
          <p:nvPr>
            <p:ph type="body" sz="quarter" idx="39" hasCustomPrompt="1"/>
          </p:nvPr>
        </p:nvSpPr>
        <p:spPr>
          <a:xfrm>
            <a:off x="3687317"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8" name="テキスト プレースホルダー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4465210" y="5798754"/>
            <a:ext cx="664368" cy="436491"/>
          </a:xfrm>
        </p:spPr>
        <p:txBody>
          <a:bodyPr lIns="0" rIns="0" rtlCol="0">
            <a:noAutofit/>
          </a:bodyPr>
          <a:lstStyle>
            <a:lvl1pPr marL="0" indent="0">
              <a:buNone/>
              <a:defRPr sz="900" b="1">
                <a:solidFill>
                  <a:schemeClr val="accent5"/>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59" name="テキスト プレースホルダー 50">
            <a:extLst>
              <a:ext uri="{FF2B5EF4-FFF2-40B4-BE49-F238E27FC236}">
                <a16:creationId xmlns:a16="http://schemas.microsoft.com/office/drawing/2014/main" id="{18C75666-F3E0-4AD7-8C05-FEFFEAE1D10C}"/>
              </a:ext>
            </a:extLst>
          </p:cNvPr>
          <p:cNvSpPr>
            <a:spLocks noGrp="1"/>
          </p:cNvSpPr>
          <p:nvPr>
            <p:ph type="body" sz="quarter" idx="41" hasCustomPrompt="1"/>
          </p:nvPr>
        </p:nvSpPr>
        <p:spPr>
          <a:xfrm>
            <a:off x="4465210"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60" name="テキスト プレースホルダー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5243103" y="5798754"/>
            <a:ext cx="664368" cy="436491"/>
          </a:xfrm>
        </p:spPr>
        <p:txBody>
          <a:bodyPr lIns="0" rIns="0" rtlCol="0">
            <a:noAutofit/>
          </a:bodyPr>
          <a:lstStyle>
            <a:lvl1pPr marL="0" indent="0">
              <a:buNone/>
              <a:defRPr sz="900" b="1">
                <a:solidFill>
                  <a:schemeClr val="accent6"/>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61" name="テキスト プレースホルダー 50">
            <a:extLst>
              <a:ext uri="{FF2B5EF4-FFF2-40B4-BE49-F238E27FC236}">
                <a16:creationId xmlns:a16="http://schemas.microsoft.com/office/drawing/2014/main" id="{08844405-957A-4970-A2B6-D161FED665FF}"/>
              </a:ext>
            </a:extLst>
          </p:cNvPr>
          <p:cNvSpPr>
            <a:spLocks noGrp="1"/>
          </p:cNvSpPr>
          <p:nvPr>
            <p:ph type="body" sz="quarter" idx="43" hasCustomPrompt="1"/>
          </p:nvPr>
        </p:nvSpPr>
        <p:spPr>
          <a:xfrm>
            <a:off x="5243103"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62" name="テキスト プレースホルダー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6020995" y="5798754"/>
            <a:ext cx="664368" cy="436491"/>
          </a:xfrm>
        </p:spPr>
        <p:txBody>
          <a:bodyPr lIns="0" rIns="0" rtlCol="0">
            <a:noAutofit/>
          </a:bodyPr>
          <a:lstStyle>
            <a:lvl1pPr marL="0" indent="0">
              <a:buNone/>
              <a:defRPr sz="900" b="1">
                <a:solidFill>
                  <a:schemeClr val="accent3"/>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編集</a:t>
            </a:r>
          </a:p>
        </p:txBody>
      </p:sp>
      <p:sp>
        <p:nvSpPr>
          <p:cNvPr id="63" name="テキスト プレースホルダー 50">
            <a:extLst>
              <a:ext uri="{FF2B5EF4-FFF2-40B4-BE49-F238E27FC236}">
                <a16:creationId xmlns:a16="http://schemas.microsoft.com/office/drawing/2014/main" id="{5B4A526A-A40E-4B7D-94EC-5FDCAD2EAD89}"/>
              </a:ext>
            </a:extLst>
          </p:cNvPr>
          <p:cNvSpPr>
            <a:spLocks noGrp="1"/>
          </p:cNvSpPr>
          <p:nvPr>
            <p:ph type="body" sz="quarter" idx="45" hasCustomPrompt="1"/>
          </p:nvPr>
        </p:nvSpPr>
        <p:spPr>
          <a:xfrm>
            <a:off x="6020996" y="6480035"/>
            <a:ext cx="664941" cy="1708924"/>
          </a:xfrm>
        </p:spPr>
        <p:txBody>
          <a:bodyPr lIns="0" rIns="0"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2" name="タイトル 1">
            <a:extLst>
              <a:ext uri="{FF2B5EF4-FFF2-40B4-BE49-F238E27FC236}">
                <a16:creationId xmlns:a16="http://schemas.microsoft.com/office/drawing/2014/main" id="{31A67390-01C5-4A4E-AF7F-79E8DB2B2D36}"/>
              </a:ext>
            </a:extLst>
          </p:cNvPr>
          <p:cNvSpPr>
            <a:spLocks noGrp="1"/>
          </p:cNvSpPr>
          <p:nvPr>
            <p:ph type="title"/>
          </p:nvPr>
        </p:nvSpPr>
        <p:spPr/>
        <p:txBody>
          <a:bodyPr rtlCol="0"/>
          <a:lstStyle/>
          <a:p>
            <a:pPr rtl="0"/>
            <a:r>
              <a:rPr lang="ja-JP" altLang="en-US" noProof="0"/>
              <a:t>マスター タイトルの書式設定</a:t>
            </a:r>
          </a:p>
        </p:txBody>
      </p:sp>
    </p:spTree>
    <p:extLst>
      <p:ext uri="{BB962C8B-B14F-4D97-AF65-F5344CB8AC3E}">
        <p14:creationId xmlns:p14="http://schemas.microsoft.com/office/powerpoint/2010/main" val="759575687"/>
      </p:ext>
    </p:extLst>
  </p:cSld>
  <p:clrMapOvr>
    <a:masterClrMapping/>
  </p:clrMapOvr>
  <p:extLst>
    <p:ext uri="{DCECCB84-F9BA-43D5-87BE-67443E8EF086}">
      <p15:sldGuideLst xmlns:p15="http://schemas.microsoft.com/office/powerpoint/2012/main">
        <p15:guide id="1" pos="1080" userDrawn="1">
          <p15:clr>
            <a:srgbClr val="FBAE40"/>
          </p15:clr>
        </p15:guide>
        <p15:guide id="2" pos="2160" userDrawn="1">
          <p15:clr>
            <a:srgbClr val="FBAE40"/>
          </p15:clr>
        </p15:guide>
        <p15:guide id="3" pos="3240" userDrawn="1">
          <p15:clr>
            <a:srgbClr val="FBAE40"/>
          </p15:clr>
        </p15:guide>
        <p15:guide id="4" pos="2241" userDrawn="1">
          <p15:clr>
            <a:srgbClr val="5ACBF0"/>
          </p15:clr>
        </p15:guide>
        <p15:guide id="5" pos="2079" userDrawn="1">
          <p15:clr>
            <a:srgbClr val="5ACBF0"/>
          </p15:clr>
        </p15:guide>
        <p15:guide id="6" pos="1161" userDrawn="1">
          <p15:clr>
            <a:srgbClr val="5ACBF0"/>
          </p15:clr>
        </p15:guide>
        <p15:guide id="7" pos="999" userDrawn="1">
          <p15:clr>
            <a:srgbClr val="5ACBF0"/>
          </p15:clr>
        </p15:guide>
        <p15:guide id="8" pos="3159" userDrawn="1">
          <p15:clr>
            <a:srgbClr val="5ACBF0"/>
          </p15:clr>
        </p15:guide>
        <p15:guide id="9" pos="3321" userDrawn="1">
          <p15:clr>
            <a:srgbClr val="5ACBF0"/>
          </p15:clr>
        </p15:guide>
        <p15:guide id="10" pos="81" userDrawn="1">
          <p15:clr>
            <a:srgbClr val="5ACBF0"/>
          </p15:clr>
        </p15:guide>
        <p15:guide id="11" orient="horz" pos="6032" userDrawn="1">
          <p15:clr>
            <a:srgbClr val="5ACBF0"/>
          </p15:clr>
        </p15:guide>
        <p15:guide id="12" pos="4239" userDrawn="1">
          <p15:clr>
            <a:srgbClr val="5ACBF0"/>
          </p15:clr>
        </p15:guide>
        <p15:guide id="13" orient="horz" pos="208"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トリプル タイムライン">
    <p:spTree>
      <p:nvGrpSpPr>
        <p:cNvPr id="1" name=""/>
        <p:cNvGrpSpPr/>
        <p:nvPr/>
      </p:nvGrpSpPr>
      <p:grpSpPr>
        <a:xfrm>
          <a:off x="0" y="0"/>
          <a:ext cx="0" cy="0"/>
          <a:chOff x="0" y="0"/>
          <a:chExt cx="0" cy="0"/>
        </a:xfrm>
      </p:grpSpPr>
      <p:sp>
        <p:nvSpPr>
          <p:cNvPr id="49" name="テキスト プレースホルダー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888784" y="2565475"/>
            <a:ext cx="1214438" cy="436491"/>
          </a:xfrm>
        </p:spPr>
        <p:txBody>
          <a:bodyPr rtlCol="0">
            <a:noAutofit/>
          </a:bodyPr>
          <a:lstStyle>
            <a:lvl1pPr marL="0" indent="0">
              <a:buNone/>
              <a:defRPr sz="1013" b="1">
                <a:solidFill>
                  <a:schemeClr val="accent4"/>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51" name="テキスト プレースホルダー 50">
            <a:extLst>
              <a:ext uri="{FF2B5EF4-FFF2-40B4-BE49-F238E27FC236}">
                <a16:creationId xmlns:a16="http://schemas.microsoft.com/office/drawing/2014/main" id="{E1001174-581F-41A6-864B-D3BE932C2E47}"/>
              </a:ext>
            </a:extLst>
          </p:cNvPr>
          <p:cNvSpPr>
            <a:spLocks noGrp="1"/>
          </p:cNvSpPr>
          <p:nvPr>
            <p:ph type="body" sz="quarter" idx="11" hasCustomPrompt="1"/>
          </p:nvPr>
        </p:nvSpPr>
        <p:spPr>
          <a:xfrm>
            <a:off x="888784" y="3049764"/>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2" name="テキスト プレースホルダー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3191929" y="2565475"/>
            <a:ext cx="1214438" cy="436491"/>
          </a:xfrm>
        </p:spPr>
        <p:txBody>
          <a:bodyPr rtlCol="0">
            <a:noAutofit/>
          </a:bodyPr>
          <a:lstStyle>
            <a:lvl1pPr marL="0" indent="0">
              <a:buNone/>
              <a:defRPr sz="1013" b="1">
                <a:solidFill>
                  <a:schemeClr val="accent4"/>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53" name="テキスト プレースホルダー 50">
            <a:extLst>
              <a:ext uri="{FF2B5EF4-FFF2-40B4-BE49-F238E27FC236}">
                <a16:creationId xmlns:a16="http://schemas.microsoft.com/office/drawing/2014/main" id="{5B27745F-27CA-45D0-BE8E-A9C3B168F465}"/>
              </a:ext>
            </a:extLst>
          </p:cNvPr>
          <p:cNvSpPr>
            <a:spLocks noGrp="1"/>
          </p:cNvSpPr>
          <p:nvPr>
            <p:ph type="body" sz="quarter" idx="13" hasCustomPrompt="1"/>
          </p:nvPr>
        </p:nvSpPr>
        <p:spPr>
          <a:xfrm>
            <a:off x="3191929" y="3049764"/>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4" name="テキスト プレースホルダー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5455069" y="2565475"/>
            <a:ext cx="1214438" cy="436491"/>
          </a:xfrm>
        </p:spPr>
        <p:txBody>
          <a:bodyPr rtlCol="0">
            <a:noAutofit/>
          </a:bodyPr>
          <a:lstStyle>
            <a:lvl1pPr marL="0" indent="0">
              <a:buNone/>
              <a:defRPr sz="1013" b="1">
                <a:solidFill>
                  <a:schemeClr val="accent4"/>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55" name="テキスト プレースホルダー 50">
            <a:extLst>
              <a:ext uri="{FF2B5EF4-FFF2-40B4-BE49-F238E27FC236}">
                <a16:creationId xmlns:a16="http://schemas.microsoft.com/office/drawing/2014/main" id="{E04DA729-6A59-4BC5-8955-DF4D12F1259F}"/>
              </a:ext>
            </a:extLst>
          </p:cNvPr>
          <p:cNvSpPr>
            <a:spLocks noGrp="1"/>
          </p:cNvSpPr>
          <p:nvPr>
            <p:ph type="body" sz="quarter" idx="15" hasCustomPrompt="1"/>
          </p:nvPr>
        </p:nvSpPr>
        <p:spPr>
          <a:xfrm>
            <a:off x="5455069" y="3049764"/>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6" name="テキスト プレースホルダー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888784" y="4210179"/>
            <a:ext cx="1214438" cy="436491"/>
          </a:xfrm>
        </p:spPr>
        <p:txBody>
          <a:bodyPr rtlCol="0">
            <a:noAutofit/>
          </a:bodyPr>
          <a:lstStyle>
            <a:lvl1pPr marL="0" indent="0">
              <a:buNone/>
              <a:defRPr sz="1013" b="1">
                <a:solidFill>
                  <a:schemeClr val="accent5"/>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57" name="テキスト プレースホルダー 50">
            <a:extLst>
              <a:ext uri="{FF2B5EF4-FFF2-40B4-BE49-F238E27FC236}">
                <a16:creationId xmlns:a16="http://schemas.microsoft.com/office/drawing/2014/main" id="{679D428E-9700-4E19-8364-70006C3E765E}"/>
              </a:ext>
            </a:extLst>
          </p:cNvPr>
          <p:cNvSpPr>
            <a:spLocks noGrp="1"/>
          </p:cNvSpPr>
          <p:nvPr>
            <p:ph type="body" sz="quarter" idx="17" hasCustomPrompt="1"/>
          </p:nvPr>
        </p:nvSpPr>
        <p:spPr>
          <a:xfrm>
            <a:off x="888784" y="4701392"/>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58" name="テキスト プレースホルダー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3191929" y="4210179"/>
            <a:ext cx="1214438" cy="436491"/>
          </a:xfrm>
        </p:spPr>
        <p:txBody>
          <a:bodyPr rtlCol="0">
            <a:noAutofit/>
          </a:bodyPr>
          <a:lstStyle>
            <a:lvl1pPr marL="0" indent="0">
              <a:buNone/>
              <a:defRPr sz="1013" b="1">
                <a:solidFill>
                  <a:schemeClr val="accent5"/>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59" name="テキスト プレースホルダー 50">
            <a:extLst>
              <a:ext uri="{FF2B5EF4-FFF2-40B4-BE49-F238E27FC236}">
                <a16:creationId xmlns:a16="http://schemas.microsoft.com/office/drawing/2014/main" id="{7F9CD6F4-7AEE-42A4-B26D-96BE3E900368}"/>
              </a:ext>
            </a:extLst>
          </p:cNvPr>
          <p:cNvSpPr>
            <a:spLocks noGrp="1"/>
          </p:cNvSpPr>
          <p:nvPr>
            <p:ph type="body" sz="quarter" idx="19" hasCustomPrompt="1"/>
          </p:nvPr>
        </p:nvSpPr>
        <p:spPr>
          <a:xfrm>
            <a:off x="3191929" y="4701392"/>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60" name="テキスト プレースホルダー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5455069" y="4210179"/>
            <a:ext cx="1214438" cy="436491"/>
          </a:xfrm>
        </p:spPr>
        <p:txBody>
          <a:bodyPr rtlCol="0">
            <a:noAutofit/>
          </a:bodyPr>
          <a:lstStyle>
            <a:lvl1pPr marL="0" indent="0">
              <a:buNone/>
              <a:defRPr sz="1013" b="1">
                <a:solidFill>
                  <a:schemeClr val="accent5"/>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61" name="テキスト プレースホルダー 50">
            <a:extLst>
              <a:ext uri="{FF2B5EF4-FFF2-40B4-BE49-F238E27FC236}">
                <a16:creationId xmlns:a16="http://schemas.microsoft.com/office/drawing/2014/main" id="{B76C47B4-A585-4CAC-933A-2E6D1938D171}"/>
              </a:ext>
            </a:extLst>
          </p:cNvPr>
          <p:cNvSpPr>
            <a:spLocks noGrp="1"/>
          </p:cNvSpPr>
          <p:nvPr>
            <p:ph type="body" sz="quarter" idx="21" hasCustomPrompt="1"/>
          </p:nvPr>
        </p:nvSpPr>
        <p:spPr>
          <a:xfrm>
            <a:off x="5455069" y="4701392"/>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62" name="テキスト プレースホルダー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888784" y="5861537"/>
            <a:ext cx="1214438" cy="436491"/>
          </a:xfrm>
        </p:spPr>
        <p:txBody>
          <a:bodyPr rtlCol="0">
            <a:noAutofit/>
          </a:bodyPr>
          <a:lstStyle>
            <a:lvl1pPr marL="0" indent="0">
              <a:buNone/>
              <a:defRPr sz="1013" b="1">
                <a:solidFill>
                  <a:schemeClr val="accent6"/>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63" name="テキスト プレースホルダー 50">
            <a:extLst>
              <a:ext uri="{FF2B5EF4-FFF2-40B4-BE49-F238E27FC236}">
                <a16:creationId xmlns:a16="http://schemas.microsoft.com/office/drawing/2014/main" id="{10634501-CE83-42B9-8572-5C6B73710869}"/>
              </a:ext>
            </a:extLst>
          </p:cNvPr>
          <p:cNvSpPr>
            <a:spLocks noGrp="1"/>
          </p:cNvSpPr>
          <p:nvPr>
            <p:ph type="body" sz="quarter" idx="23" hasCustomPrompt="1"/>
          </p:nvPr>
        </p:nvSpPr>
        <p:spPr>
          <a:xfrm>
            <a:off x="888784" y="6344854"/>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64" name="テキスト プレースホルダー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3191929" y="5861537"/>
            <a:ext cx="1214438" cy="436491"/>
          </a:xfrm>
        </p:spPr>
        <p:txBody>
          <a:bodyPr rtlCol="0">
            <a:noAutofit/>
          </a:bodyPr>
          <a:lstStyle>
            <a:lvl1pPr marL="0" indent="0">
              <a:buNone/>
              <a:defRPr sz="1013" b="1">
                <a:solidFill>
                  <a:schemeClr val="accent6"/>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65" name="テキスト プレースホルダー 50">
            <a:extLst>
              <a:ext uri="{FF2B5EF4-FFF2-40B4-BE49-F238E27FC236}">
                <a16:creationId xmlns:a16="http://schemas.microsoft.com/office/drawing/2014/main" id="{31BB84F0-3823-46DB-BCEF-5EF3F8E680CF}"/>
              </a:ext>
            </a:extLst>
          </p:cNvPr>
          <p:cNvSpPr>
            <a:spLocks noGrp="1"/>
          </p:cNvSpPr>
          <p:nvPr>
            <p:ph type="body" sz="quarter" idx="25" hasCustomPrompt="1"/>
          </p:nvPr>
        </p:nvSpPr>
        <p:spPr>
          <a:xfrm>
            <a:off x="3191929" y="6344854"/>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66" name="テキスト プレースホルダー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5455069" y="5861537"/>
            <a:ext cx="1214438" cy="436491"/>
          </a:xfrm>
        </p:spPr>
        <p:txBody>
          <a:bodyPr rtlCol="0">
            <a:noAutofit/>
          </a:bodyPr>
          <a:lstStyle>
            <a:lvl1pPr marL="0" indent="0">
              <a:buNone/>
              <a:defRPr sz="1013" b="1">
                <a:solidFill>
                  <a:schemeClr val="accent6"/>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67" name="テキスト プレースホルダー 50">
            <a:extLst>
              <a:ext uri="{FF2B5EF4-FFF2-40B4-BE49-F238E27FC236}">
                <a16:creationId xmlns:a16="http://schemas.microsoft.com/office/drawing/2014/main" id="{C088BE45-14DC-4551-A5FC-93D0BA991882}"/>
              </a:ext>
            </a:extLst>
          </p:cNvPr>
          <p:cNvSpPr>
            <a:spLocks noGrp="1"/>
          </p:cNvSpPr>
          <p:nvPr>
            <p:ph type="body" sz="quarter" idx="27" hasCustomPrompt="1"/>
          </p:nvPr>
        </p:nvSpPr>
        <p:spPr>
          <a:xfrm>
            <a:off x="5455069" y="6344854"/>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68" name="テキスト プレースホルダー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888784" y="7557218"/>
            <a:ext cx="1214438" cy="436491"/>
          </a:xfrm>
        </p:spPr>
        <p:txBody>
          <a:bodyPr rtlCol="0">
            <a:noAutofit/>
          </a:bodyPr>
          <a:lstStyle>
            <a:lvl1pPr marL="0" indent="0">
              <a:buNone/>
              <a:defRPr sz="1013" b="1">
                <a:solidFill>
                  <a:schemeClr val="accent3"/>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69" name="テキスト プレースホルダー 50">
            <a:extLst>
              <a:ext uri="{FF2B5EF4-FFF2-40B4-BE49-F238E27FC236}">
                <a16:creationId xmlns:a16="http://schemas.microsoft.com/office/drawing/2014/main" id="{E73E6162-F4E3-4F6D-BA12-6B5918E23B8E}"/>
              </a:ext>
            </a:extLst>
          </p:cNvPr>
          <p:cNvSpPr>
            <a:spLocks noGrp="1"/>
          </p:cNvSpPr>
          <p:nvPr>
            <p:ph type="body" sz="quarter" idx="29" hasCustomPrompt="1"/>
          </p:nvPr>
        </p:nvSpPr>
        <p:spPr>
          <a:xfrm>
            <a:off x="888784" y="8040535"/>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70" name="テキスト プレースホルダー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3191929" y="7557218"/>
            <a:ext cx="1214438" cy="436491"/>
          </a:xfrm>
        </p:spPr>
        <p:txBody>
          <a:bodyPr rtlCol="0">
            <a:noAutofit/>
          </a:bodyPr>
          <a:lstStyle>
            <a:lvl1pPr marL="0" indent="0">
              <a:buNone/>
              <a:defRPr sz="1013" b="1">
                <a:solidFill>
                  <a:schemeClr val="accent3"/>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71" name="テキスト プレースホルダー 50">
            <a:extLst>
              <a:ext uri="{FF2B5EF4-FFF2-40B4-BE49-F238E27FC236}">
                <a16:creationId xmlns:a16="http://schemas.microsoft.com/office/drawing/2014/main" id="{E683DBE3-DCA5-4538-A253-E60ED2C4B621}"/>
              </a:ext>
            </a:extLst>
          </p:cNvPr>
          <p:cNvSpPr>
            <a:spLocks noGrp="1"/>
          </p:cNvSpPr>
          <p:nvPr>
            <p:ph type="body" sz="quarter" idx="31" hasCustomPrompt="1"/>
          </p:nvPr>
        </p:nvSpPr>
        <p:spPr>
          <a:xfrm>
            <a:off x="3191929" y="8040535"/>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72" name="テキスト プレースホルダー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5455069" y="7557218"/>
            <a:ext cx="1214438" cy="436491"/>
          </a:xfrm>
        </p:spPr>
        <p:txBody>
          <a:bodyPr rtlCol="0">
            <a:noAutofit/>
          </a:bodyPr>
          <a:lstStyle>
            <a:lvl1pPr marL="0" indent="0">
              <a:buNone/>
              <a:defRPr sz="1013" b="1">
                <a:solidFill>
                  <a:schemeClr val="accent3"/>
                </a:solidFill>
                <a:latin typeface="+mj-lt"/>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rtl="0"/>
            <a:r>
              <a:rPr lang="ja-JP" altLang="en-US" noProof="0"/>
              <a:t>クリックして編集する</a:t>
            </a:r>
          </a:p>
        </p:txBody>
      </p:sp>
      <p:sp>
        <p:nvSpPr>
          <p:cNvPr id="73" name="テキスト プレースホルダー 50">
            <a:extLst>
              <a:ext uri="{FF2B5EF4-FFF2-40B4-BE49-F238E27FC236}">
                <a16:creationId xmlns:a16="http://schemas.microsoft.com/office/drawing/2014/main" id="{B9A57CE7-FAE2-490F-A8F8-402B5F3A7443}"/>
              </a:ext>
            </a:extLst>
          </p:cNvPr>
          <p:cNvSpPr>
            <a:spLocks noGrp="1"/>
          </p:cNvSpPr>
          <p:nvPr>
            <p:ph type="body" sz="quarter" idx="33" hasCustomPrompt="1"/>
          </p:nvPr>
        </p:nvSpPr>
        <p:spPr>
          <a:xfrm>
            <a:off x="5455069" y="8040535"/>
            <a:ext cx="1226046" cy="1020410"/>
          </a:xfrm>
        </p:spPr>
        <p:txBody>
          <a:bodyPr rtlCol="0">
            <a:noAutofit/>
          </a:bodyPr>
          <a:lstStyle>
            <a:lvl1pPr marL="0" indent="0">
              <a:lnSpc>
                <a:spcPct val="100000"/>
              </a:lnSpc>
              <a:buNone/>
              <a:defRPr sz="619">
                <a:solidFill>
                  <a:schemeClr val="tx1"/>
                </a:solidFill>
              </a:defRPr>
            </a:lvl1pPr>
            <a:lvl2pPr marL="257175" indent="0">
              <a:buNone/>
              <a:defRPr sz="619"/>
            </a:lvl2pPr>
            <a:lvl3pPr marL="514350" indent="0">
              <a:buNone/>
              <a:defRPr sz="619"/>
            </a:lvl3pPr>
            <a:lvl4pPr marL="771525" indent="0">
              <a:buNone/>
              <a:defRPr sz="619"/>
            </a:lvl4pPr>
            <a:lvl5pPr marL="1028700" indent="0">
              <a:buNone/>
              <a:defRPr sz="619"/>
            </a:lvl5pPr>
          </a:lstStyle>
          <a:p>
            <a:pPr lvl="0" rtl="0"/>
            <a:r>
              <a:rPr lang="ja-JP" altLang="en-US" noProof="0"/>
              <a:t>クリックしてマスターを編集</a:t>
            </a:r>
          </a:p>
        </p:txBody>
      </p:sp>
      <p:sp>
        <p:nvSpPr>
          <p:cNvPr id="2" name="タイトル 1">
            <a:extLst>
              <a:ext uri="{FF2B5EF4-FFF2-40B4-BE49-F238E27FC236}">
                <a16:creationId xmlns:a16="http://schemas.microsoft.com/office/drawing/2014/main" id="{AA611859-7CC8-480B-BA0E-18BB16B30479}"/>
              </a:ext>
            </a:extLst>
          </p:cNvPr>
          <p:cNvSpPr>
            <a:spLocks noGrp="1"/>
          </p:cNvSpPr>
          <p:nvPr>
            <p:ph type="title"/>
          </p:nvPr>
        </p:nvSpPr>
        <p:spPr/>
        <p:txBody>
          <a:bodyPr rtlCol="0"/>
          <a:lstStyle/>
          <a:p>
            <a:pPr rtl="0"/>
            <a:r>
              <a:rPr lang="ja-JP" altLang="en-US" noProof="0"/>
              <a:t>マスター タイトルの書式設定</a:t>
            </a:r>
          </a:p>
        </p:txBody>
      </p:sp>
    </p:spTree>
    <p:extLst>
      <p:ext uri="{BB962C8B-B14F-4D97-AF65-F5344CB8AC3E}">
        <p14:creationId xmlns:p14="http://schemas.microsoft.com/office/powerpoint/2010/main" val="111913400"/>
      </p:ext>
    </p:extLst>
  </p:cSld>
  <p:clrMapOvr>
    <a:masterClrMapping/>
  </p:clrMapOvr>
  <p:extLst>
    <p:ext uri="{DCECCB84-F9BA-43D5-87BE-67443E8EF086}">
      <p15:sldGuideLst xmlns:p15="http://schemas.microsoft.com/office/powerpoint/2012/main">
        <p15:guide id="1" pos="1431" userDrawn="1">
          <p15:clr>
            <a:srgbClr val="FBAE40"/>
          </p15:clr>
        </p15:guide>
        <p15:guide id="2" pos="2876" userDrawn="1">
          <p15:clr>
            <a:srgbClr val="FBAE40"/>
          </p15:clr>
        </p15:guide>
        <p15:guide id="4" pos="2957" userDrawn="1">
          <p15:clr>
            <a:srgbClr val="5ACBF0"/>
          </p15:clr>
        </p15:guide>
        <p15:guide id="5" pos="2795" userDrawn="1">
          <p15:clr>
            <a:srgbClr val="5ACBF0"/>
          </p15:clr>
        </p15:guide>
        <p15:guide id="6" pos="1512" userDrawn="1">
          <p15:clr>
            <a:srgbClr val="5ACBF0"/>
          </p15:clr>
        </p15:guide>
        <p15:guide id="7" pos="1350" userDrawn="1">
          <p15:clr>
            <a:srgbClr val="5ACBF0"/>
          </p15:clr>
        </p15:guide>
        <p15:guide id="10" pos="81" userDrawn="1">
          <p15:clr>
            <a:srgbClr val="5ACBF0"/>
          </p15:clr>
        </p15:guide>
        <p15:guide id="11" orient="horz" pos="6032" userDrawn="1">
          <p15:clr>
            <a:srgbClr val="5ACBF0"/>
          </p15:clr>
        </p15:guide>
        <p15:guide id="12" pos="4239" userDrawn="1">
          <p15:clr>
            <a:srgbClr val="5ACBF0"/>
          </p15:clr>
        </p15:guide>
        <p15:guide id="13" orient="horz" pos="208"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90B616-241D-4DFE-BC2F-C001ED77E825}"/>
              </a:ext>
            </a:extLst>
          </p:cNvPr>
          <p:cNvSpPr>
            <a:spLocks noGrp="1"/>
          </p:cNvSpPr>
          <p:nvPr>
            <p:ph type="title"/>
          </p:nvPr>
        </p:nvSpPr>
        <p:spPr>
          <a:xfrm>
            <a:off x="129445" y="660400"/>
            <a:ext cx="6599111" cy="911352"/>
          </a:xfrm>
          <a:prstGeom prst="rect">
            <a:avLst/>
          </a:prstGeom>
        </p:spPr>
        <p:txBody>
          <a:bodyPr vert="horz" lIns="91440" tIns="45720" rIns="91440" bIns="45720" rtlCol="0" anchor="t" anchorCtr="0">
            <a:noAutofit/>
          </a:bodyPr>
          <a:lstStyle/>
          <a:p>
            <a:pPr rtl="0"/>
            <a:r>
              <a:rPr kumimoji="1" lang="ja-JP" altLang="en-US" noProof="0"/>
              <a:t>マスター タイトルの書式設定</a:t>
            </a:r>
            <a:endParaRPr lang="ja-JP" altLang="en-US" noProof="0"/>
          </a:p>
        </p:txBody>
      </p:sp>
      <p:sp>
        <p:nvSpPr>
          <p:cNvPr id="3" name="テキスト プレースホルダー 2">
            <a:extLst>
              <a:ext uri="{FF2B5EF4-FFF2-40B4-BE49-F238E27FC236}">
                <a16:creationId xmlns:a16="http://schemas.microsoft.com/office/drawing/2014/main" id="{A8AE909E-CC4A-4E51-BC02-B893225D2B31}"/>
              </a:ext>
            </a:extLst>
          </p:cNvPr>
          <p:cNvSpPr>
            <a:spLocks noGrp="1"/>
          </p:cNvSpPr>
          <p:nvPr>
            <p:ph type="body" idx="1"/>
          </p:nvPr>
        </p:nvSpPr>
        <p:spPr>
          <a:xfrm>
            <a:off x="129445" y="2637014"/>
            <a:ext cx="6599111" cy="6285266"/>
          </a:xfrm>
          <a:prstGeom prst="rect">
            <a:avLst/>
          </a:prstGeom>
        </p:spPr>
        <p:txBody>
          <a:bodyPr vert="horz" lIns="91440" tIns="45720" rIns="91440" bIns="45720" rtlCol="0">
            <a:normAutofit/>
          </a:bodyPr>
          <a:lstStyle/>
          <a:p>
            <a:pPr lvl="0" rtl="0"/>
            <a:r>
              <a:rPr kumimoji="1" lang="ja-JP" altLang="en-US" noProof="0"/>
              <a:t>マスター テキストの書式設定</a:t>
            </a:r>
            <a:endParaRPr lang="ja-JP" altLang="en-US" noProof="0"/>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743B6EE4-1695-4DD6-9758-84FFE963D6AE}"/>
              </a:ext>
            </a:extLst>
          </p:cNvPr>
          <p:cNvSpPr>
            <a:spLocks noGrp="1"/>
          </p:cNvSpPr>
          <p:nvPr>
            <p:ph type="dt" sz="half" idx="2"/>
          </p:nvPr>
        </p:nvSpPr>
        <p:spPr>
          <a:xfrm>
            <a:off x="129445" y="9181395"/>
            <a:ext cx="1543050" cy="527403"/>
          </a:xfrm>
          <a:prstGeom prst="rect">
            <a:avLst/>
          </a:prstGeom>
        </p:spPr>
        <p:txBody>
          <a:bodyPr vert="horz" lIns="91440" tIns="45720" rIns="91440" bIns="45720" rtlCol="0" anchor="ctr"/>
          <a:lstStyle>
            <a:lvl1pPr algn="l">
              <a:defRPr sz="675">
                <a:solidFill>
                  <a:schemeClr val="tx1">
                    <a:tint val="75000"/>
                  </a:schemeClr>
                </a:solidFill>
                <a:latin typeface="Meiryo UI" panose="020B0604030504040204" pitchFamily="50" charset="-128"/>
                <a:ea typeface="Meiryo UI" panose="020B0604030504040204" pitchFamily="50" charset="-128"/>
              </a:defRPr>
            </a:lvl1pPr>
          </a:lstStyle>
          <a:p>
            <a:fld id="{BFA09BB8-EE03-49EF-BA88-8BF0F591D9C9}" type="datetime1">
              <a:rPr lang="ja-JP" altLang="en-US" noProof="0" smtClean="0"/>
              <a:t>2022/9/4</a:t>
            </a:fld>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7B43250D-A8F9-4682-AD84-FD37BCAA6297}"/>
              </a:ext>
            </a:extLst>
          </p:cNvPr>
          <p:cNvSpPr>
            <a:spLocks noGrp="1"/>
          </p:cNvSpPr>
          <p:nvPr>
            <p:ph type="ftr" sz="quarter" idx="3"/>
          </p:nvPr>
        </p:nvSpPr>
        <p:spPr>
          <a:xfrm>
            <a:off x="1760220" y="9181395"/>
            <a:ext cx="3337560" cy="527403"/>
          </a:xfrm>
          <a:prstGeom prst="rect">
            <a:avLst/>
          </a:prstGeom>
        </p:spPr>
        <p:txBody>
          <a:bodyPr vert="horz" lIns="91440" tIns="45720" rIns="91440" bIns="45720" rtlCol="0" anchor="ctr"/>
          <a:lstStyle>
            <a:lvl1pPr algn="ctr">
              <a:defRPr sz="675">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C5E1A788-841D-41AB-A983-152B6532F723}"/>
              </a:ext>
            </a:extLst>
          </p:cNvPr>
          <p:cNvSpPr>
            <a:spLocks noGrp="1"/>
          </p:cNvSpPr>
          <p:nvPr>
            <p:ph type="sldNum" sz="quarter" idx="4"/>
          </p:nvPr>
        </p:nvSpPr>
        <p:spPr>
          <a:xfrm>
            <a:off x="5185505" y="9181395"/>
            <a:ext cx="1543050" cy="527403"/>
          </a:xfrm>
          <a:prstGeom prst="rect">
            <a:avLst/>
          </a:prstGeom>
        </p:spPr>
        <p:txBody>
          <a:bodyPr vert="horz" lIns="91440" tIns="45720" rIns="91440" bIns="45720" rtlCol="0" anchor="ctr"/>
          <a:lstStyle>
            <a:lvl1pPr algn="r">
              <a:defRPr sz="675">
                <a:solidFill>
                  <a:schemeClr val="tx1">
                    <a:tint val="75000"/>
                  </a:schemeClr>
                </a:solidFill>
                <a:latin typeface="Meiryo UI" panose="020B0604030504040204" pitchFamily="50" charset="-128"/>
                <a:ea typeface="Meiryo UI" panose="020B0604030504040204" pitchFamily="50" charset="-128"/>
              </a:defRPr>
            </a:lvl1pPr>
          </a:lstStyle>
          <a:p>
            <a:fld id="{F4DE3823-CC86-4AC6-95C0-DC3ECA80FD88}"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6840760"/>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70" r:id="rId3"/>
  </p:sldLayoutIdLst>
  <p:hf sldNum="0" hdr="0" ftr="0" dt="0"/>
  <p:txStyles>
    <p:titleStyle>
      <a:lvl1pPr algn="ctr" defTabSz="514350" rtl="0" eaLnBrk="1" latinLnBrk="0" hangingPunct="1">
        <a:lnSpc>
          <a:spcPct val="90000"/>
        </a:lnSpc>
        <a:spcBef>
          <a:spcPts val="563"/>
        </a:spcBef>
        <a:buNone/>
        <a:defRPr kumimoji="1" sz="2025"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eiryo UI" panose="020B0604030504040204" pitchFamily="50" charset="-128"/>
          <a:ea typeface="Meiryo UI" panose="020B0604030504040204" pitchFamily="50" charset="-128"/>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eiryo UI" panose="020B0604030504040204" pitchFamily="50" charset="-128"/>
          <a:ea typeface="Meiryo UI" panose="020B0604030504040204" pitchFamily="50" charset="-128"/>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eiryo UI" panose="020B0604030504040204" pitchFamily="50" charset="-128"/>
          <a:ea typeface="Meiryo UI" panose="020B0604030504040204" pitchFamily="50" charset="-128"/>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33">
            <a:extLst>
              <a:ext uri="{FF2B5EF4-FFF2-40B4-BE49-F238E27FC236}">
                <a16:creationId xmlns:a16="http://schemas.microsoft.com/office/drawing/2014/main" id="{F28D01B5-A5BC-45A3-8718-13BDC694F21C}"/>
              </a:ext>
            </a:extLst>
          </p:cNvPr>
          <p:cNvSpPr>
            <a:spLocks noGrp="1"/>
          </p:cNvSpPr>
          <p:nvPr>
            <p:ph type="title"/>
          </p:nvPr>
        </p:nvSpPr>
        <p:spPr>
          <a:xfrm>
            <a:off x="1243208" y="4636369"/>
            <a:ext cx="4371583" cy="379260"/>
          </a:xfrm>
        </p:spPr>
        <p:txBody>
          <a:bodyPr rtlCol="0"/>
          <a:lstStyle/>
          <a:p>
            <a:pPr rtl="0"/>
            <a:r>
              <a:rPr lang="ja-JP" altLang="en-US" dirty="0">
                <a:latin typeface="Meiryo UI" panose="020B0604030504040204" pitchFamily="50" charset="-128"/>
                <a:ea typeface="Meiryo UI" panose="020B0604030504040204" pitchFamily="50" charset="-128"/>
              </a:rPr>
              <a:t>社内説明資料</a:t>
            </a:r>
          </a:p>
        </p:txBody>
      </p:sp>
      <p:sp>
        <p:nvSpPr>
          <p:cNvPr id="35" name="タイトル 33">
            <a:extLst>
              <a:ext uri="{FF2B5EF4-FFF2-40B4-BE49-F238E27FC236}">
                <a16:creationId xmlns:a16="http://schemas.microsoft.com/office/drawing/2014/main" id="{408B2F64-719D-9AA5-059B-A3B3DA1F99BA}"/>
              </a:ext>
            </a:extLst>
          </p:cNvPr>
          <p:cNvSpPr txBox="1">
            <a:spLocks/>
          </p:cNvSpPr>
          <p:nvPr/>
        </p:nvSpPr>
        <p:spPr>
          <a:xfrm>
            <a:off x="1336128" y="6329470"/>
            <a:ext cx="4488475" cy="234168"/>
          </a:xfrm>
          <a:prstGeom prst="rect">
            <a:avLst/>
          </a:prstGeom>
        </p:spPr>
        <p:txBody>
          <a:bodyPr vert="horz" lIns="91440" tIns="45720" rIns="91440" bIns="45720" rtlCol="0" anchor="t" anchorCtr="0">
            <a:noAutofit/>
          </a:bodyPr>
          <a:lstStyle>
            <a:lvl1pPr algn="ctr" defTabSz="514350" rtl="0" eaLnBrk="1" latinLnBrk="0" hangingPunct="1">
              <a:lnSpc>
                <a:spcPct val="90000"/>
              </a:lnSpc>
              <a:spcBef>
                <a:spcPts val="563"/>
              </a:spcBef>
              <a:buNone/>
              <a:defRPr kumimoji="1" sz="2025"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en-US" altLang="ja-JP" sz="1100" b="0" dirty="0"/>
              <a:t>※</a:t>
            </a:r>
            <a:r>
              <a:rPr lang="ja-JP" altLang="en-US" sz="1100" b="0" dirty="0"/>
              <a:t>代理店募集</a:t>
            </a:r>
            <a:r>
              <a:rPr lang="en-US" altLang="ja-JP" sz="1100" b="0" dirty="0"/>
              <a:t>.COM</a:t>
            </a:r>
            <a:r>
              <a:rPr lang="ja-JP" altLang="en-US" sz="1100" b="0" dirty="0"/>
              <a:t>への掲載を社内でお打合せする際にお使いください</a:t>
            </a:r>
          </a:p>
        </p:txBody>
      </p:sp>
    </p:spTree>
    <p:extLst>
      <p:ext uri="{BB962C8B-B14F-4D97-AF65-F5344CB8AC3E}">
        <p14:creationId xmlns:p14="http://schemas.microsoft.com/office/powerpoint/2010/main" val="423062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豊富な商材で売り上げ収益アップをサポート！！">
            <a:extLst>
              <a:ext uri="{FF2B5EF4-FFF2-40B4-BE49-F238E27FC236}">
                <a16:creationId xmlns:a16="http://schemas.microsoft.com/office/drawing/2014/main" id="{649FE3E5-B728-EA7E-9A64-67F56E50B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36" y="419125"/>
            <a:ext cx="3083166" cy="17799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業界最大級の代理店・加盟店の募集サイト代理店募集.com">
            <a:extLst>
              <a:ext uri="{FF2B5EF4-FFF2-40B4-BE49-F238E27FC236}">
                <a16:creationId xmlns:a16="http://schemas.microsoft.com/office/drawing/2014/main" id="{F209F4AE-E2BA-9506-A9FC-A9ACB7F10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01" y="2785202"/>
            <a:ext cx="3083166" cy="592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EFB58A-28AB-926E-3C17-541AC1BBD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680" y="766957"/>
            <a:ext cx="3632548" cy="1582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業界最大級の掲載件数">
            <a:extLst>
              <a:ext uri="{FF2B5EF4-FFF2-40B4-BE49-F238E27FC236}">
                <a16:creationId xmlns:a16="http://schemas.microsoft.com/office/drawing/2014/main" id="{27E192FA-1D53-3E54-6346-8F7016C213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624" y="2599140"/>
            <a:ext cx="1105493" cy="8044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7年の運営実績">
            <a:extLst>
              <a:ext uri="{FF2B5EF4-FFF2-40B4-BE49-F238E27FC236}">
                <a16:creationId xmlns:a16="http://schemas.microsoft.com/office/drawing/2014/main" id="{F326CF53-6C31-4919-7C0A-48588CE7F4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1745" y="2598034"/>
            <a:ext cx="949790" cy="804467"/>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a:extLst>
              <a:ext uri="{FF2B5EF4-FFF2-40B4-BE49-F238E27FC236}">
                <a16:creationId xmlns:a16="http://schemas.microsoft.com/office/drawing/2014/main" id="{6E572CE0-79A7-415F-B1CB-C463AB70DE4F}"/>
              </a:ext>
            </a:extLst>
          </p:cNvPr>
          <p:cNvPicPr>
            <a:picLocks noChangeAspect="1"/>
          </p:cNvPicPr>
          <p:nvPr/>
        </p:nvPicPr>
        <p:blipFill rotWithShape="1">
          <a:blip r:embed="rId8"/>
          <a:srcRect t="60606"/>
          <a:stretch/>
        </p:blipFill>
        <p:spPr>
          <a:xfrm>
            <a:off x="960144" y="3595497"/>
            <a:ext cx="5055997" cy="1582513"/>
          </a:xfrm>
          <a:prstGeom prst="rect">
            <a:avLst/>
          </a:prstGeom>
        </p:spPr>
      </p:pic>
      <p:pic>
        <p:nvPicPr>
          <p:cNvPr id="73" name="図 72">
            <a:extLst>
              <a:ext uri="{FF2B5EF4-FFF2-40B4-BE49-F238E27FC236}">
                <a16:creationId xmlns:a16="http://schemas.microsoft.com/office/drawing/2014/main" id="{8C072573-5FA4-9B41-3BAB-5A03950BE224}"/>
              </a:ext>
            </a:extLst>
          </p:cNvPr>
          <p:cNvPicPr>
            <a:picLocks noChangeAspect="1"/>
          </p:cNvPicPr>
          <p:nvPr/>
        </p:nvPicPr>
        <p:blipFill>
          <a:blip r:embed="rId9"/>
          <a:stretch>
            <a:fillRect/>
          </a:stretch>
        </p:blipFill>
        <p:spPr>
          <a:xfrm>
            <a:off x="1080888" y="5285925"/>
            <a:ext cx="4947779" cy="4450288"/>
          </a:xfrm>
          <a:prstGeom prst="rect">
            <a:avLst/>
          </a:prstGeom>
        </p:spPr>
      </p:pic>
    </p:spTree>
    <p:extLst>
      <p:ext uri="{BB962C8B-B14F-4D97-AF65-F5344CB8AC3E}">
        <p14:creationId xmlns:p14="http://schemas.microsoft.com/office/powerpoint/2010/main" val="4623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タイトル 33">
            <a:extLst>
              <a:ext uri="{FF2B5EF4-FFF2-40B4-BE49-F238E27FC236}">
                <a16:creationId xmlns:a16="http://schemas.microsoft.com/office/drawing/2014/main" id="{47A6F33A-DDCE-16F0-8A97-0D1D548BEFC3}"/>
              </a:ext>
            </a:extLst>
          </p:cNvPr>
          <p:cNvSpPr>
            <a:spLocks noGrp="1"/>
          </p:cNvSpPr>
          <p:nvPr>
            <p:ph type="title"/>
          </p:nvPr>
        </p:nvSpPr>
        <p:spPr>
          <a:xfrm>
            <a:off x="1243208" y="665618"/>
            <a:ext cx="4371583" cy="379260"/>
          </a:xfrm>
        </p:spPr>
        <p:txBody>
          <a:bodyPr rtlCol="0"/>
          <a:lstStyle/>
          <a:p>
            <a:pPr rtl="0"/>
            <a:r>
              <a:rPr lang="ja-JP" altLang="en-US" sz="1400" dirty="0">
                <a:latin typeface="Meiryo UI" panose="020B0604030504040204" pitchFamily="50" charset="-128"/>
                <a:ea typeface="Meiryo UI" panose="020B0604030504040204" pitchFamily="50" charset="-128"/>
              </a:rPr>
              <a:t>稟議書</a:t>
            </a:r>
          </a:p>
        </p:txBody>
      </p:sp>
      <p:graphicFrame>
        <p:nvGraphicFramePr>
          <p:cNvPr id="2" name="表 2">
            <a:extLst>
              <a:ext uri="{FF2B5EF4-FFF2-40B4-BE49-F238E27FC236}">
                <a16:creationId xmlns:a16="http://schemas.microsoft.com/office/drawing/2014/main" id="{F1705DE3-CA37-A764-906B-A531DCEE6D64}"/>
              </a:ext>
            </a:extLst>
          </p:cNvPr>
          <p:cNvGraphicFramePr>
            <a:graphicFrameLocks noGrp="1"/>
          </p:cNvGraphicFramePr>
          <p:nvPr>
            <p:extLst>
              <p:ext uri="{D42A27DB-BD31-4B8C-83A1-F6EECF244321}">
                <p14:modId xmlns:p14="http://schemas.microsoft.com/office/powerpoint/2010/main" val="2240714077"/>
              </p:ext>
            </p:extLst>
          </p:nvPr>
        </p:nvGraphicFramePr>
        <p:xfrm>
          <a:off x="720089" y="1453888"/>
          <a:ext cx="5417820" cy="6158110"/>
        </p:xfrm>
        <a:graphic>
          <a:graphicData uri="http://schemas.openxmlformats.org/drawingml/2006/table">
            <a:tbl>
              <a:tblPr firstRow="1" bandRow="1">
                <a:tableStyleId>{5940675A-B579-460E-94D1-54222C63F5DA}</a:tableStyleId>
              </a:tblPr>
              <a:tblGrid>
                <a:gridCol w="1450938">
                  <a:extLst>
                    <a:ext uri="{9D8B030D-6E8A-4147-A177-3AD203B41FA5}">
                      <a16:colId xmlns:a16="http://schemas.microsoft.com/office/drawing/2014/main" val="901822816"/>
                    </a:ext>
                  </a:extLst>
                </a:gridCol>
                <a:gridCol w="3966882">
                  <a:extLst>
                    <a:ext uri="{9D8B030D-6E8A-4147-A177-3AD203B41FA5}">
                      <a16:colId xmlns:a16="http://schemas.microsoft.com/office/drawing/2014/main" val="3345190245"/>
                    </a:ext>
                  </a:extLst>
                </a:gridCol>
              </a:tblGrid>
              <a:tr h="488869">
                <a:tc>
                  <a:txBody>
                    <a:bodyPr/>
                    <a:lstStyle/>
                    <a:p>
                      <a:pPr algn="ctr"/>
                      <a:r>
                        <a:rPr kumimoji="1" lang="ja-JP" altLang="en-US" dirty="0"/>
                        <a:t>件　名</a:t>
                      </a:r>
                    </a:p>
                  </a:txBody>
                  <a:tcPr anchor="ctr"/>
                </a:tc>
                <a:tc>
                  <a:txBody>
                    <a:bodyPr/>
                    <a:lstStyle/>
                    <a:p>
                      <a:r>
                        <a:rPr kumimoji="1" lang="ja-JP" altLang="en-US" dirty="0"/>
                        <a:t>代理店募集のための広告掲載について</a:t>
                      </a:r>
                    </a:p>
                  </a:txBody>
                  <a:tcPr anchor="ctr"/>
                </a:tc>
                <a:extLst>
                  <a:ext uri="{0D108BD9-81ED-4DB2-BD59-A6C34878D82A}">
                    <a16:rowId xmlns:a16="http://schemas.microsoft.com/office/drawing/2014/main" val="481982609"/>
                  </a:ext>
                </a:extLst>
              </a:tr>
              <a:tr h="1341545">
                <a:tc>
                  <a:txBody>
                    <a:bodyPr/>
                    <a:lstStyle/>
                    <a:p>
                      <a:pPr algn="ctr"/>
                      <a:r>
                        <a:rPr kumimoji="1" lang="ja-JP" altLang="en-US" dirty="0"/>
                        <a:t>契約理由</a:t>
                      </a:r>
                    </a:p>
                  </a:txBody>
                  <a:tcPr anchor="ctr"/>
                </a:tc>
                <a:tc>
                  <a:txBody>
                    <a:bodyPr/>
                    <a:lstStyle/>
                    <a:p>
                      <a:r>
                        <a:rPr kumimoji="1" lang="ja-JP" altLang="en-US" dirty="0"/>
                        <a:t>製品〇〇〇の拡販のため、全国レベルで代理店を構築することを起案いたします。</a:t>
                      </a:r>
                      <a:endParaRPr kumimoji="1" lang="en-US" altLang="ja-JP" dirty="0"/>
                    </a:p>
                    <a:p>
                      <a:r>
                        <a:rPr kumimoji="1" lang="ja-JP" altLang="en-US" dirty="0"/>
                        <a:t>契約対象サイトは代理店業界で長年の実績があり、大手企業も複数社掲載しています。</a:t>
                      </a:r>
                      <a:endParaRPr kumimoji="1" lang="en-US" altLang="ja-JP" dirty="0"/>
                    </a:p>
                    <a:p>
                      <a:r>
                        <a:rPr kumimoji="1" lang="ja-JP" altLang="en-US" dirty="0"/>
                        <a:t>また代理店展開が初めての企業も成功させる支援ツール、サポートが充実している点も選定理由です。</a:t>
                      </a:r>
                    </a:p>
                  </a:txBody>
                  <a:tcPr anchor="ctr"/>
                </a:tc>
                <a:extLst>
                  <a:ext uri="{0D108BD9-81ED-4DB2-BD59-A6C34878D82A}">
                    <a16:rowId xmlns:a16="http://schemas.microsoft.com/office/drawing/2014/main" val="1192274730"/>
                  </a:ext>
                </a:extLst>
              </a:tr>
              <a:tr h="560862">
                <a:tc>
                  <a:txBody>
                    <a:bodyPr/>
                    <a:lstStyle/>
                    <a:p>
                      <a:pPr algn="ctr"/>
                      <a:r>
                        <a:rPr kumimoji="1" lang="ja-JP" altLang="en-US" dirty="0"/>
                        <a:t>契約内容</a:t>
                      </a:r>
                    </a:p>
                  </a:txBody>
                  <a:tcPr anchor="ctr"/>
                </a:tc>
                <a:tc>
                  <a:txBody>
                    <a:bodyPr/>
                    <a:lstStyle/>
                    <a:p>
                      <a:r>
                        <a:rPr kumimoji="1" lang="ja-JP" altLang="en-US" dirty="0"/>
                        <a:t>代理店募集</a:t>
                      </a:r>
                      <a:r>
                        <a:rPr kumimoji="1" lang="en-US" altLang="ja-JP" dirty="0"/>
                        <a:t>.com</a:t>
                      </a:r>
                      <a:r>
                        <a:rPr kumimoji="1" lang="ja-JP" altLang="en-US" dirty="0"/>
                        <a:t>への広告掲載（</a:t>
                      </a:r>
                      <a:r>
                        <a:rPr kumimoji="1" lang="en-US" altLang="ja-JP" dirty="0"/>
                        <a:t>https://b-seeds.com</a:t>
                      </a:r>
                      <a:r>
                        <a:rPr kumimoji="1" lang="ja-JP" altLang="en-US" dirty="0"/>
                        <a:t>）</a:t>
                      </a:r>
                      <a:endParaRPr kumimoji="1" lang="en-US" altLang="ja-JP" dirty="0"/>
                    </a:p>
                    <a:p>
                      <a:r>
                        <a:rPr kumimoji="1" lang="ja-JP" altLang="en-US" dirty="0"/>
                        <a:t>運営企業：株式会社プライスレス（東京都世田谷区）</a:t>
                      </a:r>
                      <a:endParaRPr kumimoji="1" lang="en-US" altLang="ja-JP" dirty="0"/>
                    </a:p>
                  </a:txBody>
                  <a:tcPr anchor="ctr"/>
                </a:tc>
                <a:extLst>
                  <a:ext uri="{0D108BD9-81ED-4DB2-BD59-A6C34878D82A}">
                    <a16:rowId xmlns:a16="http://schemas.microsoft.com/office/drawing/2014/main" val="696236376"/>
                  </a:ext>
                </a:extLst>
              </a:tr>
              <a:tr h="527543">
                <a:tc>
                  <a:txBody>
                    <a:bodyPr/>
                    <a:lstStyle/>
                    <a:p>
                      <a:pPr algn="ctr"/>
                      <a:r>
                        <a:rPr kumimoji="1" lang="ja-JP" altLang="en-US" dirty="0"/>
                        <a:t>料金</a:t>
                      </a:r>
                    </a:p>
                  </a:txBody>
                  <a:tcPr anchor="ctr"/>
                </a:tc>
                <a:tc>
                  <a:txBody>
                    <a:bodyPr/>
                    <a:lstStyle/>
                    <a:p>
                      <a:r>
                        <a:rPr kumimoji="1" lang="en-US" altLang="ja-JP" dirty="0"/>
                        <a:t>1</a:t>
                      </a:r>
                      <a:r>
                        <a:rPr kumimoji="1" lang="ja-JP" altLang="en-US" dirty="0"/>
                        <a:t>ヵ月上限</a:t>
                      </a:r>
                      <a:r>
                        <a:rPr kumimoji="1" lang="en-US" altLang="ja-JP" dirty="0"/>
                        <a:t>10</a:t>
                      </a:r>
                      <a:r>
                        <a:rPr kumimoji="1" lang="ja-JP" altLang="en-US" dirty="0"/>
                        <a:t>万円（税込</a:t>
                      </a:r>
                      <a:r>
                        <a:rPr kumimoji="1" lang="en-US" altLang="ja-JP" dirty="0"/>
                        <a:t>11</a:t>
                      </a:r>
                      <a:r>
                        <a:rPr kumimoji="1" lang="ja-JP" altLang="en-US" dirty="0"/>
                        <a:t>万円）</a:t>
                      </a:r>
                      <a:endParaRPr kumimoji="1" lang="en-US" altLang="ja-JP" dirty="0"/>
                    </a:p>
                    <a:p>
                      <a:r>
                        <a:rPr kumimoji="1" lang="ja-JP" altLang="en-US" dirty="0"/>
                        <a:t>内訳：成果報酬で資料請求</a:t>
                      </a:r>
                      <a:r>
                        <a:rPr kumimoji="1" lang="en-US" altLang="ja-JP" dirty="0"/>
                        <a:t>1</a:t>
                      </a:r>
                      <a:r>
                        <a:rPr kumimoji="1" lang="ja-JP" altLang="en-US" dirty="0"/>
                        <a:t>件につき</a:t>
                      </a:r>
                      <a:r>
                        <a:rPr kumimoji="1" lang="en-US" altLang="ja-JP" dirty="0"/>
                        <a:t>5,000</a:t>
                      </a:r>
                      <a:r>
                        <a:rPr kumimoji="1" lang="ja-JP" altLang="en-US" dirty="0"/>
                        <a:t>円（税込</a:t>
                      </a:r>
                      <a:r>
                        <a:rPr kumimoji="1" lang="en-US" altLang="ja-JP" dirty="0"/>
                        <a:t>5,500</a:t>
                      </a:r>
                      <a:r>
                        <a:rPr kumimoji="1" lang="ja-JP" altLang="en-US" dirty="0"/>
                        <a:t>円）</a:t>
                      </a:r>
                    </a:p>
                  </a:txBody>
                  <a:tcPr anchor="ctr"/>
                </a:tc>
                <a:extLst>
                  <a:ext uri="{0D108BD9-81ED-4DB2-BD59-A6C34878D82A}">
                    <a16:rowId xmlns:a16="http://schemas.microsoft.com/office/drawing/2014/main" val="4074215292"/>
                  </a:ext>
                </a:extLst>
              </a:tr>
              <a:tr h="934544">
                <a:tc>
                  <a:txBody>
                    <a:bodyPr/>
                    <a:lstStyle/>
                    <a:p>
                      <a:pPr algn="ctr"/>
                      <a:r>
                        <a:rPr kumimoji="1" lang="ja-JP" altLang="en-US" dirty="0"/>
                        <a:t>契約期間</a:t>
                      </a:r>
                    </a:p>
                  </a:txBody>
                  <a:tcPr anchor="ctr"/>
                </a:tc>
                <a:tc>
                  <a:txBody>
                    <a:bodyPr/>
                    <a:lstStyle/>
                    <a:p>
                      <a:r>
                        <a:rPr kumimoji="1" lang="ja-JP" altLang="en-US" dirty="0"/>
                        <a:t>〇年〇月～〇年〇月の</a:t>
                      </a:r>
                      <a:r>
                        <a:rPr kumimoji="1" lang="en-US" altLang="ja-JP" dirty="0"/>
                        <a:t>6</a:t>
                      </a:r>
                      <a:r>
                        <a:rPr kumimoji="1" lang="ja-JP" altLang="en-US" dirty="0"/>
                        <a:t>ヶ月間（予定）</a:t>
                      </a:r>
                      <a:endParaRPr kumimoji="1" lang="en-US" altLang="ja-JP" dirty="0"/>
                    </a:p>
                    <a:p>
                      <a:r>
                        <a:rPr kumimoji="1" lang="ja-JP" altLang="en-US" dirty="0"/>
                        <a:t>掲載期間の縛りがなく、</a:t>
                      </a:r>
                      <a:r>
                        <a:rPr kumimoji="1" lang="en-US" altLang="ja-JP" dirty="0"/>
                        <a:t>1</a:t>
                      </a:r>
                      <a:r>
                        <a:rPr kumimoji="1" lang="ja-JP" altLang="en-US" dirty="0"/>
                        <a:t>週間前までの連絡でいつでも掲載停止が可能なため、成果を見て期間延長あるいは期間短縮する可能性があります。</a:t>
                      </a:r>
                    </a:p>
                  </a:txBody>
                  <a:tcPr anchor="ctr"/>
                </a:tc>
                <a:extLst>
                  <a:ext uri="{0D108BD9-81ED-4DB2-BD59-A6C34878D82A}">
                    <a16:rowId xmlns:a16="http://schemas.microsoft.com/office/drawing/2014/main" val="424043736"/>
                  </a:ext>
                </a:extLst>
              </a:tr>
              <a:tr h="587145">
                <a:tc>
                  <a:txBody>
                    <a:bodyPr/>
                    <a:lstStyle/>
                    <a:p>
                      <a:pPr algn="ctr"/>
                      <a:r>
                        <a:rPr kumimoji="1" lang="ja-JP" altLang="en-US" dirty="0"/>
                        <a:t>支払条件</a:t>
                      </a:r>
                    </a:p>
                  </a:txBody>
                  <a:tcPr anchor="ctr"/>
                </a:tc>
                <a:tc>
                  <a:txBody>
                    <a:bodyPr/>
                    <a:lstStyle/>
                    <a:p>
                      <a:r>
                        <a:rPr kumimoji="1" lang="ja-JP" altLang="en-US" dirty="0"/>
                        <a:t>月末締め、翌月末払い（例：〇月掲載分は〇</a:t>
                      </a:r>
                      <a:r>
                        <a:rPr kumimoji="1" lang="en-US" altLang="ja-JP" dirty="0"/>
                        <a:t>+1</a:t>
                      </a:r>
                      <a:r>
                        <a:rPr kumimoji="1" lang="ja-JP" altLang="en-US" dirty="0"/>
                        <a:t>月末）</a:t>
                      </a:r>
                      <a:endParaRPr kumimoji="1" lang="en-US" altLang="ja-JP" dirty="0"/>
                    </a:p>
                    <a:p>
                      <a:r>
                        <a:rPr kumimoji="1" lang="ja-JP" altLang="en-US" dirty="0"/>
                        <a:t>銀行振込（振込手数料は弊社負担）</a:t>
                      </a:r>
                    </a:p>
                  </a:txBody>
                  <a:tcPr anchor="ctr"/>
                </a:tc>
                <a:extLst>
                  <a:ext uri="{0D108BD9-81ED-4DB2-BD59-A6C34878D82A}">
                    <a16:rowId xmlns:a16="http://schemas.microsoft.com/office/drawing/2014/main" val="3612482956"/>
                  </a:ext>
                </a:extLst>
              </a:tr>
              <a:tr h="527543">
                <a:tc>
                  <a:txBody>
                    <a:bodyPr/>
                    <a:lstStyle/>
                    <a:p>
                      <a:pPr algn="ctr"/>
                      <a:r>
                        <a:rPr kumimoji="1" lang="ja-JP" altLang="en-US" dirty="0"/>
                        <a:t>添付書類</a:t>
                      </a:r>
                    </a:p>
                  </a:txBody>
                  <a:tcPr anchor="ctr"/>
                </a:tc>
                <a:tc>
                  <a:txBody>
                    <a:bodyPr/>
                    <a:lstStyle/>
                    <a:p>
                      <a:r>
                        <a:rPr kumimoji="1" lang="ja-JP" altLang="en-US" dirty="0"/>
                        <a:t>媒体資料　１部</a:t>
                      </a:r>
                      <a:endParaRPr kumimoji="1" lang="en-US" altLang="ja-JP" dirty="0"/>
                    </a:p>
                    <a:p>
                      <a:r>
                        <a:rPr kumimoji="1" lang="ja-JP" altLang="en-US" dirty="0"/>
                        <a:t>見積書　　１部</a:t>
                      </a:r>
                    </a:p>
                  </a:txBody>
                  <a:tcPr anchor="ctr"/>
                </a:tc>
                <a:extLst>
                  <a:ext uri="{0D108BD9-81ED-4DB2-BD59-A6C34878D82A}">
                    <a16:rowId xmlns:a16="http://schemas.microsoft.com/office/drawing/2014/main" val="3550598513"/>
                  </a:ext>
                </a:extLst>
              </a:tr>
              <a:tr h="1190059">
                <a:tc>
                  <a:txBody>
                    <a:bodyPr/>
                    <a:lstStyle/>
                    <a:p>
                      <a:pPr algn="ctr"/>
                      <a:r>
                        <a:rPr kumimoji="1" lang="ja-JP" altLang="en-US" dirty="0"/>
                        <a:t>特記事項</a:t>
                      </a:r>
                    </a:p>
                  </a:txBody>
                  <a:tcPr anchor="ctr"/>
                </a:tc>
                <a:tc>
                  <a:txBody>
                    <a:bodyPr/>
                    <a:lstStyle/>
                    <a:p>
                      <a:endParaRPr kumimoji="1" lang="ja-JP" altLang="en-US" dirty="0"/>
                    </a:p>
                  </a:txBody>
                  <a:tcPr anchor="ctr"/>
                </a:tc>
                <a:extLst>
                  <a:ext uri="{0D108BD9-81ED-4DB2-BD59-A6C34878D82A}">
                    <a16:rowId xmlns:a16="http://schemas.microsoft.com/office/drawing/2014/main" val="3368678847"/>
                  </a:ext>
                </a:extLst>
              </a:tr>
            </a:tbl>
          </a:graphicData>
        </a:graphic>
      </p:graphicFrame>
      <p:graphicFrame>
        <p:nvGraphicFramePr>
          <p:cNvPr id="13" name="表 2">
            <a:extLst>
              <a:ext uri="{FF2B5EF4-FFF2-40B4-BE49-F238E27FC236}">
                <a16:creationId xmlns:a16="http://schemas.microsoft.com/office/drawing/2014/main" id="{A16AD31B-A2C7-D58E-A12B-901EF0E08BB9}"/>
              </a:ext>
            </a:extLst>
          </p:cNvPr>
          <p:cNvGraphicFramePr>
            <a:graphicFrameLocks noGrp="1"/>
          </p:cNvGraphicFramePr>
          <p:nvPr>
            <p:extLst>
              <p:ext uri="{D42A27DB-BD31-4B8C-83A1-F6EECF244321}">
                <p14:modId xmlns:p14="http://schemas.microsoft.com/office/powerpoint/2010/main" val="1102274630"/>
              </p:ext>
            </p:extLst>
          </p:nvPr>
        </p:nvGraphicFramePr>
        <p:xfrm>
          <a:off x="720089" y="8336217"/>
          <a:ext cx="2887409" cy="772473"/>
        </p:xfrm>
        <a:graphic>
          <a:graphicData uri="http://schemas.openxmlformats.org/drawingml/2006/table">
            <a:tbl>
              <a:tblPr firstRow="1" bandRow="1">
                <a:tableStyleId>{5940675A-B579-460E-94D1-54222C63F5DA}</a:tableStyleId>
              </a:tblPr>
              <a:tblGrid>
                <a:gridCol w="574977">
                  <a:extLst>
                    <a:ext uri="{9D8B030D-6E8A-4147-A177-3AD203B41FA5}">
                      <a16:colId xmlns:a16="http://schemas.microsoft.com/office/drawing/2014/main" val="901822816"/>
                    </a:ext>
                  </a:extLst>
                </a:gridCol>
                <a:gridCol w="578108">
                  <a:extLst>
                    <a:ext uri="{9D8B030D-6E8A-4147-A177-3AD203B41FA5}">
                      <a16:colId xmlns:a16="http://schemas.microsoft.com/office/drawing/2014/main" val="1230148291"/>
                    </a:ext>
                  </a:extLst>
                </a:gridCol>
                <a:gridCol w="578108">
                  <a:extLst>
                    <a:ext uri="{9D8B030D-6E8A-4147-A177-3AD203B41FA5}">
                      <a16:colId xmlns:a16="http://schemas.microsoft.com/office/drawing/2014/main" val="3250698124"/>
                    </a:ext>
                  </a:extLst>
                </a:gridCol>
                <a:gridCol w="578108">
                  <a:extLst>
                    <a:ext uri="{9D8B030D-6E8A-4147-A177-3AD203B41FA5}">
                      <a16:colId xmlns:a16="http://schemas.microsoft.com/office/drawing/2014/main" val="2988987613"/>
                    </a:ext>
                  </a:extLst>
                </a:gridCol>
                <a:gridCol w="578108">
                  <a:extLst>
                    <a:ext uri="{9D8B030D-6E8A-4147-A177-3AD203B41FA5}">
                      <a16:colId xmlns:a16="http://schemas.microsoft.com/office/drawing/2014/main" val="3345190245"/>
                    </a:ext>
                  </a:extLst>
                </a:gridCol>
              </a:tblGrid>
              <a:tr h="223097">
                <a:tc>
                  <a:txBody>
                    <a:bodyPr/>
                    <a:lstStyle/>
                    <a:p>
                      <a:pPr algn="ct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481982609"/>
                  </a:ext>
                </a:extLst>
              </a:tr>
              <a:tr h="526664">
                <a:tc>
                  <a:txBody>
                    <a:bodyPr/>
                    <a:lstStyle/>
                    <a:p>
                      <a:pPr algn="ctr"/>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tc>
                  <a:txBody>
                    <a:bodyPr/>
                    <a:lstStyle/>
                    <a:p>
                      <a:endParaRPr kumimoji="1" lang="ja-JP" altLang="en-US" dirty="0"/>
                    </a:p>
                  </a:txBody>
                  <a:tcPr anchor="ctr"/>
                </a:tc>
                <a:extLst>
                  <a:ext uri="{0D108BD9-81ED-4DB2-BD59-A6C34878D82A}">
                    <a16:rowId xmlns:a16="http://schemas.microsoft.com/office/drawing/2014/main" val="1192274730"/>
                  </a:ext>
                </a:extLst>
              </a:tr>
            </a:tbl>
          </a:graphicData>
        </a:graphic>
      </p:graphicFrame>
      <p:sp>
        <p:nvSpPr>
          <p:cNvPr id="15" name="テキスト ボックス 14">
            <a:extLst>
              <a:ext uri="{FF2B5EF4-FFF2-40B4-BE49-F238E27FC236}">
                <a16:creationId xmlns:a16="http://schemas.microsoft.com/office/drawing/2014/main" id="{FEA86386-82E5-05B0-A61C-86841C64334C}"/>
              </a:ext>
            </a:extLst>
          </p:cNvPr>
          <p:cNvSpPr txBox="1"/>
          <p:nvPr/>
        </p:nvSpPr>
        <p:spPr>
          <a:xfrm>
            <a:off x="604381" y="8062081"/>
            <a:ext cx="889987" cy="261610"/>
          </a:xfrm>
          <a:prstGeom prst="rect">
            <a:avLst/>
          </a:prstGeom>
          <a:noFill/>
        </p:spPr>
        <p:txBody>
          <a:bodyPr wrap="none" rtlCol="0">
            <a:spAutoFit/>
          </a:bodyPr>
          <a:lstStyle/>
          <a:p>
            <a:r>
              <a:rPr kumimoji="1" lang="ja-JP" altLang="en-US" sz="1100" dirty="0"/>
              <a:t>＜決済欄＞</a:t>
            </a:r>
          </a:p>
        </p:txBody>
      </p:sp>
    </p:spTree>
    <p:extLst>
      <p:ext uri="{BB962C8B-B14F-4D97-AF65-F5344CB8AC3E}">
        <p14:creationId xmlns:p14="http://schemas.microsoft.com/office/powerpoint/2010/main" val="96816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タイトル 33">
            <a:extLst>
              <a:ext uri="{FF2B5EF4-FFF2-40B4-BE49-F238E27FC236}">
                <a16:creationId xmlns:a16="http://schemas.microsoft.com/office/drawing/2014/main" id="{47A6F33A-DDCE-16F0-8A97-0D1D548BEFC3}"/>
              </a:ext>
            </a:extLst>
          </p:cNvPr>
          <p:cNvSpPr>
            <a:spLocks noGrp="1"/>
          </p:cNvSpPr>
          <p:nvPr>
            <p:ph type="title"/>
          </p:nvPr>
        </p:nvSpPr>
        <p:spPr>
          <a:xfrm>
            <a:off x="1243208" y="665618"/>
            <a:ext cx="4371583" cy="379260"/>
          </a:xfrm>
        </p:spPr>
        <p:txBody>
          <a:bodyPr rtlCol="0"/>
          <a:lstStyle/>
          <a:p>
            <a:pPr rtl="0"/>
            <a:r>
              <a:rPr lang="ja-JP" altLang="en-US" sz="1400" dirty="0">
                <a:latin typeface="Meiryo UI" panose="020B0604030504040204" pitchFamily="50" charset="-128"/>
                <a:ea typeface="Meiryo UI" panose="020B0604030504040204" pitchFamily="50" charset="-128"/>
              </a:rPr>
              <a:t>稟議書</a:t>
            </a:r>
          </a:p>
        </p:txBody>
      </p:sp>
      <p:graphicFrame>
        <p:nvGraphicFramePr>
          <p:cNvPr id="2" name="表 2">
            <a:extLst>
              <a:ext uri="{FF2B5EF4-FFF2-40B4-BE49-F238E27FC236}">
                <a16:creationId xmlns:a16="http://schemas.microsoft.com/office/drawing/2014/main" id="{F1705DE3-CA37-A764-906B-A531DCEE6D64}"/>
              </a:ext>
            </a:extLst>
          </p:cNvPr>
          <p:cNvGraphicFramePr>
            <a:graphicFrameLocks noGrp="1"/>
          </p:cNvGraphicFramePr>
          <p:nvPr/>
        </p:nvGraphicFramePr>
        <p:xfrm>
          <a:off x="720089" y="1453889"/>
          <a:ext cx="5417820" cy="4139439"/>
        </p:xfrm>
        <a:graphic>
          <a:graphicData uri="http://schemas.openxmlformats.org/drawingml/2006/table">
            <a:tbl>
              <a:tblPr firstRow="1" bandRow="1">
                <a:tableStyleId>{5940675A-B579-460E-94D1-54222C63F5DA}</a:tableStyleId>
              </a:tblPr>
              <a:tblGrid>
                <a:gridCol w="1450938">
                  <a:extLst>
                    <a:ext uri="{9D8B030D-6E8A-4147-A177-3AD203B41FA5}">
                      <a16:colId xmlns:a16="http://schemas.microsoft.com/office/drawing/2014/main" val="901822816"/>
                    </a:ext>
                  </a:extLst>
                </a:gridCol>
                <a:gridCol w="3966882">
                  <a:extLst>
                    <a:ext uri="{9D8B030D-6E8A-4147-A177-3AD203B41FA5}">
                      <a16:colId xmlns:a16="http://schemas.microsoft.com/office/drawing/2014/main" val="3345190245"/>
                    </a:ext>
                  </a:extLst>
                </a:gridCol>
              </a:tblGrid>
              <a:tr h="370840">
                <a:tc>
                  <a:txBody>
                    <a:bodyPr/>
                    <a:lstStyle/>
                    <a:p>
                      <a:pPr algn="ctr"/>
                      <a:r>
                        <a:rPr kumimoji="1" lang="ja-JP" altLang="en-US" dirty="0"/>
                        <a:t>件　名</a:t>
                      </a:r>
                    </a:p>
                  </a:txBody>
                  <a:tcPr anchor="ctr"/>
                </a:tc>
                <a:tc>
                  <a:txBody>
                    <a:bodyPr/>
                    <a:lstStyle/>
                    <a:p>
                      <a:r>
                        <a:rPr kumimoji="1" lang="ja-JP" altLang="en-US" dirty="0"/>
                        <a:t>代理店募集のための広告掲載について</a:t>
                      </a:r>
                    </a:p>
                  </a:txBody>
                  <a:tcPr anchor="ctr"/>
                </a:tc>
                <a:extLst>
                  <a:ext uri="{0D108BD9-81ED-4DB2-BD59-A6C34878D82A}">
                    <a16:rowId xmlns:a16="http://schemas.microsoft.com/office/drawing/2014/main" val="481982609"/>
                  </a:ext>
                </a:extLst>
              </a:tr>
              <a:tr h="438151">
                <a:tc>
                  <a:txBody>
                    <a:bodyPr/>
                    <a:lstStyle/>
                    <a:p>
                      <a:pPr algn="ctr"/>
                      <a:r>
                        <a:rPr kumimoji="1" lang="ja-JP" altLang="en-US" dirty="0"/>
                        <a:t>契約理由</a:t>
                      </a:r>
                    </a:p>
                  </a:txBody>
                  <a:tcPr anchor="ctr"/>
                </a:tc>
                <a:tc>
                  <a:txBody>
                    <a:bodyPr/>
                    <a:lstStyle/>
                    <a:p>
                      <a:r>
                        <a:rPr kumimoji="1" lang="ja-JP" altLang="en-US" dirty="0"/>
                        <a:t>製品〇〇〇の拡販のため、全国レベルで代理店を構築することを起案いたします。</a:t>
                      </a:r>
                      <a:endParaRPr kumimoji="1" lang="en-US" altLang="ja-JP" dirty="0"/>
                    </a:p>
                    <a:p>
                      <a:r>
                        <a:rPr kumimoji="1" lang="ja-JP" altLang="en-US" dirty="0"/>
                        <a:t>契約対象サイトは代理店業界で長年の実績があり、大手企業も複数社掲載しています。</a:t>
                      </a:r>
                      <a:endParaRPr kumimoji="1" lang="en-US" altLang="ja-JP" dirty="0"/>
                    </a:p>
                    <a:p>
                      <a:r>
                        <a:rPr kumimoji="1" lang="ja-JP" altLang="en-US" dirty="0"/>
                        <a:t>また代理店展開が初めての企業も成功させる支援ツール、サポートが充実している点も選定理由です。</a:t>
                      </a:r>
                    </a:p>
                  </a:txBody>
                  <a:tcPr anchor="ctr"/>
                </a:tc>
                <a:extLst>
                  <a:ext uri="{0D108BD9-81ED-4DB2-BD59-A6C34878D82A}">
                    <a16:rowId xmlns:a16="http://schemas.microsoft.com/office/drawing/2014/main" val="1192274730"/>
                  </a:ext>
                </a:extLst>
              </a:tr>
              <a:tr h="425451">
                <a:tc>
                  <a:txBody>
                    <a:bodyPr/>
                    <a:lstStyle/>
                    <a:p>
                      <a:pPr algn="ctr"/>
                      <a:r>
                        <a:rPr kumimoji="1" lang="ja-JP" altLang="en-US" dirty="0"/>
                        <a:t>契約内容</a:t>
                      </a:r>
                    </a:p>
                  </a:txBody>
                  <a:tcPr anchor="ctr"/>
                </a:tc>
                <a:tc>
                  <a:txBody>
                    <a:bodyPr/>
                    <a:lstStyle/>
                    <a:p>
                      <a:r>
                        <a:rPr kumimoji="1" lang="ja-JP" altLang="en-US" dirty="0"/>
                        <a:t>代理店募集</a:t>
                      </a:r>
                      <a:r>
                        <a:rPr kumimoji="1" lang="en-US" altLang="ja-JP" dirty="0"/>
                        <a:t>.com</a:t>
                      </a:r>
                      <a:r>
                        <a:rPr kumimoji="1" lang="ja-JP" altLang="en-US" dirty="0"/>
                        <a:t>への広告掲載（</a:t>
                      </a:r>
                      <a:r>
                        <a:rPr kumimoji="1" lang="en-US" altLang="ja-JP" dirty="0"/>
                        <a:t>https://b-seeds.com</a:t>
                      </a:r>
                      <a:r>
                        <a:rPr kumimoji="1" lang="ja-JP" altLang="en-US" dirty="0"/>
                        <a:t>）</a:t>
                      </a:r>
                      <a:endParaRPr kumimoji="1" lang="en-US" altLang="ja-JP" dirty="0"/>
                    </a:p>
                    <a:p>
                      <a:r>
                        <a:rPr kumimoji="1" lang="ja-JP" altLang="en-US" dirty="0"/>
                        <a:t>運営企業：株式会社プライスレス（東京都世田谷区）</a:t>
                      </a:r>
                      <a:endParaRPr kumimoji="1" lang="en-US" altLang="ja-JP" dirty="0"/>
                    </a:p>
                  </a:txBody>
                  <a:tcPr anchor="ctr"/>
                </a:tc>
                <a:extLst>
                  <a:ext uri="{0D108BD9-81ED-4DB2-BD59-A6C34878D82A}">
                    <a16:rowId xmlns:a16="http://schemas.microsoft.com/office/drawing/2014/main" val="696236376"/>
                  </a:ext>
                </a:extLst>
              </a:tr>
              <a:tr h="370840">
                <a:tc>
                  <a:txBody>
                    <a:bodyPr/>
                    <a:lstStyle/>
                    <a:p>
                      <a:pPr algn="ctr"/>
                      <a:r>
                        <a:rPr kumimoji="1" lang="ja-JP" altLang="en-US" dirty="0"/>
                        <a:t>料金</a:t>
                      </a:r>
                    </a:p>
                  </a:txBody>
                  <a:tcPr anchor="ctr"/>
                </a:tc>
                <a:tc>
                  <a:txBody>
                    <a:bodyPr/>
                    <a:lstStyle/>
                    <a:p>
                      <a:r>
                        <a:rPr kumimoji="1" lang="en-US" altLang="ja-JP" dirty="0"/>
                        <a:t>1</a:t>
                      </a:r>
                      <a:r>
                        <a:rPr kumimoji="1" lang="ja-JP" altLang="en-US" dirty="0"/>
                        <a:t>ヵ月上限</a:t>
                      </a:r>
                      <a:r>
                        <a:rPr kumimoji="1" lang="en-US" altLang="ja-JP" dirty="0"/>
                        <a:t>10</a:t>
                      </a:r>
                      <a:r>
                        <a:rPr kumimoji="1" lang="ja-JP" altLang="en-US" dirty="0"/>
                        <a:t>万円（税込</a:t>
                      </a:r>
                      <a:r>
                        <a:rPr kumimoji="1" lang="en-US" altLang="ja-JP" dirty="0"/>
                        <a:t>11</a:t>
                      </a:r>
                      <a:r>
                        <a:rPr kumimoji="1" lang="ja-JP" altLang="en-US" dirty="0"/>
                        <a:t>万円）</a:t>
                      </a:r>
                      <a:endParaRPr kumimoji="1" lang="en-US" altLang="ja-JP" dirty="0"/>
                    </a:p>
                    <a:p>
                      <a:r>
                        <a:rPr kumimoji="1" lang="ja-JP" altLang="en-US" dirty="0"/>
                        <a:t>内訳：成果報酬で資料請求</a:t>
                      </a:r>
                      <a:r>
                        <a:rPr kumimoji="1" lang="en-US" altLang="ja-JP" dirty="0"/>
                        <a:t>1</a:t>
                      </a:r>
                      <a:r>
                        <a:rPr kumimoji="1" lang="ja-JP" altLang="en-US" dirty="0"/>
                        <a:t>件につき</a:t>
                      </a:r>
                      <a:r>
                        <a:rPr kumimoji="1" lang="en-US" altLang="ja-JP" dirty="0"/>
                        <a:t>5,000</a:t>
                      </a:r>
                      <a:r>
                        <a:rPr kumimoji="1" lang="ja-JP" altLang="en-US" dirty="0"/>
                        <a:t>円（税込</a:t>
                      </a:r>
                      <a:r>
                        <a:rPr kumimoji="1" lang="en-US" altLang="ja-JP" dirty="0"/>
                        <a:t>5,500</a:t>
                      </a:r>
                      <a:r>
                        <a:rPr kumimoji="1" lang="ja-JP" altLang="en-US" dirty="0"/>
                        <a:t>円）</a:t>
                      </a:r>
                    </a:p>
                  </a:txBody>
                  <a:tcPr anchor="ctr"/>
                </a:tc>
                <a:extLst>
                  <a:ext uri="{0D108BD9-81ED-4DB2-BD59-A6C34878D82A}">
                    <a16:rowId xmlns:a16="http://schemas.microsoft.com/office/drawing/2014/main" val="4074215292"/>
                  </a:ext>
                </a:extLst>
              </a:tr>
              <a:tr h="370840">
                <a:tc>
                  <a:txBody>
                    <a:bodyPr/>
                    <a:lstStyle/>
                    <a:p>
                      <a:pPr algn="ctr"/>
                      <a:r>
                        <a:rPr kumimoji="1" lang="ja-JP" altLang="en-US" dirty="0"/>
                        <a:t>契約期間</a:t>
                      </a:r>
                    </a:p>
                  </a:txBody>
                  <a:tcPr anchor="ctr"/>
                </a:tc>
                <a:tc>
                  <a:txBody>
                    <a:bodyPr/>
                    <a:lstStyle/>
                    <a:p>
                      <a:r>
                        <a:rPr kumimoji="1" lang="ja-JP" altLang="en-US" dirty="0"/>
                        <a:t>〇年〇月～〇年〇月の</a:t>
                      </a:r>
                      <a:r>
                        <a:rPr kumimoji="1" lang="en-US" altLang="ja-JP" dirty="0"/>
                        <a:t>6</a:t>
                      </a:r>
                      <a:r>
                        <a:rPr kumimoji="1" lang="ja-JP" altLang="en-US" dirty="0"/>
                        <a:t>ヶ月間（予定）</a:t>
                      </a:r>
                      <a:endParaRPr kumimoji="1" lang="en-US" altLang="ja-JP" dirty="0"/>
                    </a:p>
                    <a:p>
                      <a:r>
                        <a:rPr kumimoji="1" lang="ja-JP" altLang="en-US" dirty="0"/>
                        <a:t>掲載期間の縛りがなく、</a:t>
                      </a:r>
                      <a:r>
                        <a:rPr kumimoji="1" lang="en-US" altLang="ja-JP" dirty="0"/>
                        <a:t>1</a:t>
                      </a:r>
                      <a:r>
                        <a:rPr kumimoji="1" lang="ja-JP" altLang="en-US" dirty="0"/>
                        <a:t>週間前までの連絡でいつでも掲載停止が可能なため、成果を見て期間延長あるいは期間短縮する可能性があります。</a:t>
                      </a:r>
                    </a:p>
                  </a:txBody>
                  <a:tcPr anchor="ctr"/>
                </a:tc>
                <a:extLst>
                  <a:ext uri="{0D108BD9-81ED-4DB2-BD59-A6C34878D82A}">
                    <a16:rowId xmlns:a16="http://schemas.microsoft.com/office/drawing/2014/main" val="424043736"/>
                  </a:ext>
                </a:extLst>
              </a:tr>
              <a:tr h="445389">
                <a:tc>
                  <a:txBody>
                    <a:bodyPr/>
                    <a:lstStyle/>
                    <a:p>
                      <a:pPr algn="ctr"/>
                      <a:r>
                        <a:rPr kumimoji="1" lang="ja-JP" altLang="en-US" dirty="0"/>
                        <a:t>支払条件</a:t>
                      </a:r>
                    </a:p>
                  </a:txBody>
                  <a:tcPr anchor="ctr"/>
                </a:tc>
                <a:tc>
                  <a:txBody>
                    <a:bodyPr/>
                    <a:lstStyle/>
                    <a:p>
                      <a:r>
                        <a:rPr kumimoji="1" lang="ja-JP" altLang="en-US" dirty="0"/>
                        <a:t>月末締め、翌月末払い（例：〇月掲載分は〇</a:t>
                      </a:r>
                      <a:r>
                        <a:rPr kumimoji="1" lang="en-US" altLang="ja-JP" dirty="0"/>
                        <a:t>+1</a:t>
                      </a:r>
                      <a:r>
                        <a:rPr kumimoji="1" lang="ja-JP" altLang="en-US" dirty="0"/>
                        <a:t>月末）</a:t>
                      </a:r>
                      <a:endParaRPr kumimoji="1" lang="en-US" altLang="ja-JP" dirty="0"/>
                    </a:p>
                    <a:p>
                      <a:r>
                        <a:rPr kumimoji="1" lang="ja-JP" altLang="en-US" dirty="0"/>
                        <a:t>銀行振込（振込手数料は弊社負担）</a:t>
                      </a:r>
                    </a:p>
                  </a:txBody>
                  <a:tcPr anchor="ctr"/>
                </a:tc>
                <a:extLst>
                  <a:ext uri="{0D108BD9-81ED-4DB2-BD59-A6C34878D82A}">
                    <a16:rowId xmlns:a16="http://schemas.microsoft.com/office/drawing/2014/main" val="3612482956"/>
                  </a:ext>
                </a:extLst>
              </a:tr>
              <a:tr h="370840">
                <a:tc>
                  <a:txBody>
                    <a:bodyPr/>
                    <a:lstStyle/>
                    <a:p>
                      <a:pPr algn="ctr"/>
                      <a:r>
                        <a:rPr kumimoji="1" lang="ja-JP" altLang="en-US" dirty="0"/>
                        <a:t>添付書類</a:t>
                      </a:r>
                    </a:p>
                  </a:txBody>
                  <a:tcPr anchor="ctr"/>
                </a:tc>
                <a:tc>
                  <a:txBody>
                    <a:bodyPr/>
                    <a:lstStyle/>
                    <a:p>
                      <a:r>
                        <a:rPr kumimoji="1" lang="ja-JP" altLang="en-US" dirty="0"/>
                        <a:t>媒体資料　１部</a:t>
                      </a:r>
                      <a:endParaRPr kumimoji="1" lang="en-US" altLang="ja-JP" dirty="0"/>
                    </a:p>
                    <a:p>
                      <a:r>
                        <a:rPr kumimoji="1" lang="ja-JP" altLang="en-US" dirty="0"/>
                        <a:t>見積書　　１部</a:t>
                      </a:r>
                    </a:p>
                  </a:txBody>
                  <a:tcPr anchor="ctr"/>
                </a:tc>
                <a:extLst>
                  <a:ext uri="{0D108BD9-81ED-4DB2-BD59-A6C34878D82A}">
                    <a16:rowId xmlns:a16="http://schemas.microsoft.com/office/drawing/2014/main" val="3550598513"/>
                  </a:ext>
                </a:extLst>
              </a:tr>
              <a:tr h="370840">
                <a:tc>
                  <a:txBody>
                    <a:bodyPr/>
                    <a:lstStyle/>
                    <a:p>
                      <a:pPr algn="ctr"/>
                      <a:r>
                        <a:rPr kumimoji="1" lang="ja-JP" altLang="en-US" dirty="0"/>
                        <a:t>特記事項</a:t>
                      </a:r>
                    </a:p>
                  </a:txBody>
                  <a:tcPr anchor="ctr"/>
                </a:tc>
                <a:tc>
                  <a:txBody>
                    <a:bodyPr/>
                    <a:lstStyle/>
                    <a:p>
                      <a:endParaRPr kumimoji="1" lang="ja-JP" altLang="en-US" dirty="0"/>
                    </a:p>
                  </a:txBody>
                  <a:tcPr anchor="ctr"/>
                </a:tc>
                <a:extLst>
                  <a:ext uri="{0D108BD9-81ED-4DB2-BD59-A6C34878D82A}">
                    <a16:rowId xmlns:a16="http://schemas.microsoft.com/office/drawing/2014/main" val="3368678847"/>
                  </a:ext>
                </a:extLst>
              </a:tr>
            </a:tbl>
          </a:graphicData>
        </a:graphic>
      </p:graphicFrame>
      <p:pic>
        <p:nvPicPr>
          <p:cNvPr id="4" name="図 3">
            <a:extLst>
              <a:ext uri="{FF2B5EF4-FFF2-40B4-BE49-F238E27FC236}">
                <a16:creationId xmlns:a16="http://schemas.microsoft.com/office/drawing/2014/main" id="{12ACD4C0-D361-09F5-B2CC-2EEE41CF5324}"/>
              </a:ext>
            </a:extLst>
          </p:cNvPr>
          <p:cNvPicPr>
            <a:picLocks noChangeAspect="1"/>
          </p:cNvPicPr>
          <p:nvPr/>
        </p:nvPicPr>
        <p:blipFill>
          <a:blip r:embed="rId3"/>
          <a:stretch>
            <a:fillRect/>
          </a:stretch>
        </p:blipFill>
        <p:spPr>
          <a:xfrm>
            <a:off x="0" y="73419"/>
            <a:ext cx="6858000" cy="9759161"/>
          </a:xfrm>
          <a:prstGeom prst="rect">
            <a:avLst/>
          </a:prstGeom>
        </p:spPr>
      </p:pic>
      <p:sp>
        <p:nvSpPr>
          <p:cNvPr id="6" name="テキスト ボックス 5">
            <a:extLst>
              <a:ext uri="{FF2B5EF4-FFF2-40B4-BE49-F238E27FC236}">
                <a16:creationId xmlns:a16="http://schemas.microsoft.com/office/drawing/2014/main" id="{2CED441C-D2F2-89FF-2163-ABBD36B64054}"/>
              </a:ext>
            </a:extLst>
          </p:cNvPr>
          <p:cNvSpPr txBox="1"/>
          <p:nvPr/>
        </p:nvSpPr>
        <p:spPr>
          <a:xfrm>
            <a:off x="1690577" y="8034644"/>
            <a:ext cx="3711272" cy="261610"/>
          </a:xfrm>
          <a:prstGeom prst="rect">
            <a:avLst/>
          </a:prstGeom>
          <a:noFill/>
        </p:spPr>
        <p:txBody>
          <a:bodyPr wrap="none" rtlCol="0">
            <a:spAutoFit/>
          </a:bodyPr>
          <a:lstStyle/>
          <a:p>
            <a:r>
              <a:rPr kumimoji="1" lang="en-US" altLang="ja-JP" sz="1100" dirty="0"/>
              <a:t>※</a:t>
            </a:r>
            <a:r>
              <a:rPr kumimoji="1" lang="ja-JP" altLang="en-US" sz="1100" dirty="0"/>
              <a:t>サンプルです。必要な方は担当までご連絡ください。</a:t>
            </a:r>
          </a:p>
        </p:txBody>
      </p:sp>
      <p:sp>
        <p:nvSpPr>
          <p:cNvPr id="7" name="テキスト ボックス 6">
            <a:extLst>
              <a:ext uri="{FF2B5EF4-FFF2-40B4-BE49-F238E27FC236}">
                <a16:creationId xmlns:a16="http://schemas.microsoft.com/office/drawing/2014/main" id="{3E8A8865-2530-8B80-B533-42CF07C7E58A}"/>
              </a:ext>
            </a:extLst>
          </p:cNvPr>
          <p:cNvSpPr txBox="1"/>
          <p:nvPr/>
        </p:nvSpPr>
        <p:spPr>
          <a:xfrm>
            <a:off x="1712281" y="8321306"/>
            <a:ext cx="3711272" cy="261610"/>
          </a:xfrm>
          <a:prstGeom prst="rect">
            <a:avLst/>
          </a:prstGeom>
          <a:noFill/>
        </p:spPr>
        <p:txBody>
          <a:bodyPr wrap="none" rtlCol="0">
            <a:spAutoFit/>
          </a:bodyPr>
          <a:lstStyle/>
          <a:p>
            <a:r>
              <a:rPr kumimoji="1" lang="ja-JP" altLang="en-US" sz="1100" dirty="0"/>
              <a:t>（掲載期間分での見積書をご用意することもできます）</a:t>
            </a:r>
          </a:p>
        </p:txBody>
      </p:sp>
    </p:spTree>
    <p:extLst>
      <p:ext uri="{BB962C8B-B14F-4D97-AF65-F5344CB8AC3E}">
        <p14:creationId xmlns:p14="http://schemas.microsoft.com/office/powerpoint/2010/main" val="380748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タイトル 33">
            <a:extLst>
              <a:ext uri="{FF2B5EF4-FFF2-40B4-BE49-F238E27FC236}">
                <a16:creationId xmlns:a16="http://schemas.microsoft.com/office/drawing/2014/main" id="{47A6F33A-DDCE-16F0-8A97-0D1D548BEFC3}"/>
              </a:ext>
            </a:extLst>
          </p:cNvPr>
          <p:cNvSpPr>
            <a:spLocks noGrp="1"/>
          </p:cNvSpPr>
          <p:nvPr>
            <p:ph type="title"/>
          </p:nvPr>
        </p:nvSpPr>
        <p:spPr>
          <a:xfrm>
            <a:off x="1243208" y="665618"/>
            <a:ext cx="4371583" cy="379260"/>
          </a:xfrm>
        </p:spPr>
        <p:txBody>
          <a:bodyPr rtlCol="0"/>
          <a:lstStyle/>
          <a:p>
            <a:pPr rtl="0"/>
            <a:r>
              <a:rPr lang="ja-JP" altLang="en-US" sz="1400" dirty="0"/>
              <a:t>代理店展開戦略</a:t>
            </a:r>
            <a:endParaRPr lang="ja-JP" altLang="en-US" sz="1400" dirty="0">
              <a:latin typeface="Meiryo UI" panose="020B0604030504040204" pitchFamily="50" charset="-128"/>
              <a:ea typeface="Meiryo UI" panose="020B0604030504040204" pitchFamily="50" charset="-128"/>
            </a:endParaRPr>
          </a:p>
        </p:txBody>
      </p:sp>
      <p:graphicFrame>
        <p:nvGraphicFramePr>
          <p:cNvPr id="2" name="表 2">
            <a:extLst>
              <a:ext uri="{FF2B5EF4-FFF2-40B4-BE49-F238E27FC236}">
                <a16:creationId xmlns:a16="http://schemas.microsoft.com/office/drawing/2014/main" id="{F1705DE3-CA37-A764-906B-A531DCEE6D64}"/>
              </a:ext>
            </a:extLst>
          </p:cNvPr>
          <p:cNvGraphicFramePr>
            <a:graphicFrameLocks noGrp="1"/>
          </p:cNvGraphicFramePr>
          <p:nvPr>
            <p:extLst>
              <p:ext uri="{D42A27DB-BD31-4B8C-83A1-F6EECF244321}">
                <p14:modId xmlns:p14="http://schemas.microsoft.com/office/powerpoint/2010/main" val="819597924"/>
              </p:ext>
            </p:extLst>
          </p:nvPr>
        </p:nvGraphicFramePr>
        <p:xfrm>
          <a:off x="499192" y="1453889"/>
          <a:ext cx="5859615" cy="4959436"/>
        </p:xfrm>
        <a:graphic>
          <a:graphicData uri="http://schemas.openxmlformats.org/drawingml/2006/table">
            <a:tbl>
              <a:tblPr firstRow="1" bandRow="1">
                <a:tableStyleId>{5940675A-B579-460E-94D1-54222C63F5DA}</a:tableStyleId>
              </a:tblPr>
              <a:tblGrid>
                <a:gridCol w="1762539">
                  <a:extLst>
                    <a:ext uri="{9D8B030D-6E8A-4147-A177-3AD203B41FA5}">
                      <a16:colId xmlns:a16="http://schemas.microsoft.com/office/drawing/2014/main" val="901822816"/>
                    </a:ext>
                  </a:extLst>
                </a:gridCol>
                <a:gridCol w="682846">
                  <a:extLst>
                    <a:ext uri="{9D8B030D-6E8A-4147-A177-3AD203B41FA5}">
                      <a16:colId xmlns:a16="http://schemas.microsoft.com/office/drawing/2014/main" val="3345190245"/>
                    </a:ext>
                  </a:extLst>
                </a:gridCol>
                <a:gridCol w="682846">
                  <a:extLst>
                    <a:ext uri="{9D8B030D-6E8A-4147-A177-3AD203B41FA5}">
                      <a16:colId xmlns:a16="http://schemas.microsoft.com/office/drawing/2014/main" val="1306727526"/>
                    </a:ext>
                  </a:extLst>
                </a:gridCol>
                <a:gridCol w="682846">
                  <a:extLst>
                    <a:ext uri="{9D8B030D-6E8A-4147-A177-3AD203B41FA5}">
                      <a16:colId xmlns:a16="http://schemas.microsoft.com/office/drawing/2014/main" val="3812596116"/>
                    </a:ext>
                  </a:extLst>
                </a:gridCol>
                <a:gridCol w="682846">
                  <a:extLst>
                    <a:ext uri="{9D8B030D-6E8A-4147-A177-3AD203B41FA5}">
                      <a16:colId xmlns:a16="http://schemas.microsoft.com/office/drawing/2014/main" val="2721108307"/>
                    </a:ext>
                  </a:extLst>
                </a:gridCol>
                <a:gridCol w="682846">
                  <a:extLst>
                    <a:ext uri="{9D8B030D-6E8A-4147-A177-3AD203B41FA5}">
                      <a16:colId xmlns:a16="http://schemas.microsoft.com/office/drawing/2014/main" val="534830686"/>
                    </a:ext>
                  </a:extLst>
                </a:gridCol>
                <a:gridCol w="682846">
                  <a:extLst>
                    <a:ext uri="{9D8B030D-6E8A-4147-A177-3AD203B41FA5}">
                      <a16:colId xmlns:a16="http://schemas.microsoft.com/office/drawing/2014/main" val="541874491"/>
                    </a:ext>
                  </a:extLst>
                </a:gridCol>
              </a:tblGrid>
              <a:tr h="550736">
                <a:tc>
                  <a:txBody>
                    <a:bodyPr/>
                    <a:lstStyle/>
                    <a:p>
                      <a:pPr algn="ctr"/>
                      <a:endParaRPr kumimoji="1" lang="ja-JP" altLang="en-US" dirty="0"/>
                    </a:p>
                  </a:txBody>
                  <a:tcPr anchor="ctr"/>
                </a:tc>
                <a:tc>
                  <a:txBody>
                    <a:bodyPr/>
                    <a:lstStyle/>
                    <a:p>
                      <a:pPr algn="ctr"/>
                      <a:r>
                        <a:rPr kumimoji="1" lang="en-US" altLang="ja-JP" dirty="0"/>
                        <a:t>1</a:t>
                      </a:r>
                      <a:r>
                        <a:rPr kumimoji="1" lang="ja-JP" altLang="en-US" dirty="0"/>
                        <a:t>月</a:t>
                      </a:r>
                      <a:endParaRPr kumimoji="1" lang="en-US" altLang="ja-JP" dirty="0"/>
                    </a:p>
                  </a:txBody>
                  <a:tcPr anchor="ctr"/>
                </a:tc>
                <a:tc>
                  <a:txBody>
                    <a:bodyPr/>
                    <a:lstStyle/>
                    <a:p>
                      <a:pPr algn="ctr"/>
                      <a:r>
                        <a:rPr kumimoji="1" lang="en-US" altLang="ja-JP" dirty="0"/>
                        <a:t>2</a:t>
                      </a:r>
                      <a:r>
                        <a:rPr kumimoji="1" lang="ja-JP" altLang="en-US" dirty="0"/>
                        <a:t>月</a:t>
                      </a:r>
                    </a:p>
                  </a:txBody>
                  <a:tcPr anchor="ctr"/>
                </a:tc>
                <a:tc>
                  <a:txBody>
                    <a:bodyPr/>
                    <a:lstStyle/>
                    <a:p>
                      <a:pPr algn="ctr"/>
                      <a:r>
                        <a:rPr kumimoji="1" lang="en-US" altLang="ja-JP" dirty="0"/>
                        <a:t>3</a:t>
                      </a:r>
                      <a:r>
                        <a:rPr kumimoji="1" lang="ja-JP" altLang="en-US" dirty="0"/>
                        <a:t>月</a:t>
                      </a:r>
                    </a:p>
                  </a:txBody>
                  <a:tcPr anchor="ctr"/>
                </a:tc>
                <a:tc>
                  <a:txBody>
                    <a:bodyPr/>
                    <a:lstStyle/>
                    <a:p>
                      <a:pPr algn="ctr"/>
                      <a:r>
                        <a:rPr kumimoji="1" lang="en-US" altLang="ja-JP" dirty="0"/>
                        <a:t>4</a:t>
                      </a:r>
                      <a:r>
                        <a:rPr kumimoji="1" lang="ja-JP" altLang="en-US" dirty="0"/>
                        <a:t>月</a:t>
                      </a:r>
                    </a:p>
                  </a:txBody>
                  <a:tcPr anchor="ctr"/>
                </a:tc>
                <a:tc>
                  <a:txBody>
                    <a:bodyPr/>
                    <a:lstStyle/>
                    <a:p>
                      <a:pPr algn="ctr"/>
                      <a:r>
                        <a:rPr kumimoji="1" lang="en-US" altLang="ja-JP" dirty="0"/>
                        <a:t>5</a:t>
                      </a:r>
                      <a:r>
                        <a:rPr kumimoji="1" lang="ja-JP" altLang="en-US" dirty="0"/>
                        <a:t>月</a:t>
                      </a:r>
                    </a:p>
                  </a:txBody>
                  <a:tcPr anchor="ctr"/>
                </a:tc>
                <a:tc>
                  <a:txBody>
                    <a:bodyPr/>
                    <a:lstStyle/>
                    <a:p>
                      <a:pPr algn="ctr"/>
                      <a:r>
                        <a:rPr kumimoji="1" lang="en-US" altLang="ja-JP" dirty="0"/>
                        <a:t>6</a:t>
                      </a:r>
                      <a:r>
                        <a:rPr kumimoji="1" lang="ja-JP" altLang="en-US" dirty="0"/>
                        <a:t>月</a:t>
                      </a:r>
                    </a:p>
                  </a:txBody>
                  <a:tcPr anchor="ctr"/>
                </a:tc>
                <a:extLst>
                  <a:ext uri="{0D108BD9-81ED-4DB2-BD59-A6C34878D82A}">
                    <a16:rowId xmlns:a16="http://schemas.microsoft.com/office/drawing/2014/main" val="481982609"/>
                  </a:ext>
                </a:extLst>
              </a:tr>
              <a:tr h="550736">
                <a:tc>
                  <a:txBody>
                    <a:bodyPr/>
                    <a:lstStyle/>
                    <a:p>
                      <a:pPr algn="ctr"/>
                      <a:r>
                        <a:rPr kumimoji="1" lang="ja-JP" altLang="en-US" dirty="0"/>
                        <a:t>資料請求数</a:t>
                      </a:r>
                    </a:p>
                  </a:txBody>
                  <a:tcPr anchor="ctr"/>
                </a:tc>
                <a:tc>
                  <a:txBody>
                    <a:bodyPr/>
                    <a:lstStyle/>
                    <a:p>
                      <a:pPr algn="r"/>
                      <a:r>
                        <a:rPr kumimoji="1" lang="en-US" altLang="ja-JP" dirty="0"/>
                        <a:t>20</a:t>
                      </a:r>
                      <a:endParaRPr kumimoji="1" lang="ja-JP" altLang="en-US" dirty="0"/>
                    </a:p>
                  </a:txBody>
                  <a:tcPr anchor="ctr"/>
                </a:tc>
                <a:tc>
                  <a:txBody>
                    <a:bodyPr/>
                    <a:lstStyle/>
                    <a:p>
                      <a:pPr algn="r"/>
                      <a:r>
                        <a:rPr kumimoji="1" lang="en-US" altLang="ja-JP" dirty="0"/>
                        <a:t>20</a:t>
                      </a:r>
                      <a:endParaRPr kumimoji="1" lang="ja-JP" altLang="en-US" dirty="0"/>
                    </a:p>
                  </a:txBody>
                  <a:tcPr anchor="ctr"/>
                </a:tc>
                <a:tc>
                  <a:txBody>
                    <a:bodyPr/>
                    <a:lstStyle/>
                    <a:p>
                      <a:pPr algn="r"/>
                      <a:r>
                        <a:rPr kumimoji="1" lang="en-US" altLang="ja-JP" dirty="0"/>
                        <a:t>20</a:t>
                      </a:r>
                      <a:endParaRPr kumimoji="1" lang="ja-JP" altLang="en-US" dirty="0"/>
                    </a:p>
                  </a:txBody>
                  <a:tcPr anchor="ctr"/>
                </a:tc>
                <a:tc>
                  <a:txBody>
                    <a:bodyPr/>
                    <a:lstStyle/>
                    <a:p>
                      <a:pPr algn="r"/>
                      <a:r>
                        <a:rPr kumimoji="1" lang="en-US" altLang="ja-JP" dirty="0"/>
                        <a:t>20</a:t>
                      </a:r>
                      <a:endParaRPr kumimoji="1" lang="ja-JP" altLang="en-US" dirty="0"/>
                    </a:p>
                  </a:txBody>
                  <a:tcPr anchor="ctr"/>
                </a:tc>
                <a:tc>
                  <a:txBody>
                    <a:bodyPr/>
                    <a:lstStyle/>
                    <a:p>
                      <a:pPr algn="r"/>
                      <a:r>
                        <a:rPr kumimoji="1" lang="en-US" altLang="ja-JP" dirty="0"/>
                        <a:t>20</a:t>
                      </a:r>
                      <a:endParaRPr kumimoji="1" lang="ja-JP" altLang="en-US" dirty="0"/>
                    </a:p>
                  </a:txBody>
                  <a:tcPr anchor="ctr"/>
                </a:tc>
                <a:tc>
                  <a:txBody>
                    <a:bodyPr/>
                    <a:lstStyle/>
                    <a:p>
                      <a:pPr algn="r"/>
                      <a:r>
                        <a:rPr kumimoji="1" lang="en-US" altLang="ja-JP" dirty="0"/>
                        <a:t>20</a:t>
                      </a:r>
                      <a:endParaRPr kumimoji="1" lang="ja-JP" altLang="en-US" dirty="0"/>
                    </a:p>
                  </a:txBody>
                  <a:tcPr anchor="ctr"/>
                </a:tc>
                <a:extLst>
                  <a:ext uri="{0D108BD9-81ED-4DB2-BD59-A6C34878D82A}">
                    <a16:rowId xmlns:a16="http://schemas.microsoft.com/office/drawing/2014/main" val="1192274730"/>
                  </a:ext>
                </a:extLst>
              </a:tr>
              <a:tr h="550736">
                <a:tc>
                  <a:txBody>
                    <a:bodyPr/>
                    <a:lstStyle/>
                    <a:p>
                      <a:pPr algn="ctr"/>
                      <a:r>
                        <a:rPr kumimoji="1" lang="ja-JP" altLang="en-US" dirty="0"/>
                        <a:t>代理店契約数</a:t>
                      </a:r>
                    </a:p>
                  </a:txBody>
                  <a:tcPr anchor="ctr"/>
                </a:tc>
                <a:tc>
                  <a:txBody>
                    <a:bodyPr/>
                    <a:lstStyle/>
                    <a:p>
                      <a:pPr algn="r"/>
                      <a:r>
                        <a:rPr kumimoji="1" lang="en-US" altLang="ja-JP" dirty="0"/>
                        <a:t>4</a:t>
                      </a:r>
                    </a:p>
                  </a:txBody>
                  <a:tcPr anchor="ctr"/>
                </a:tc>
                <a:tc>
                  <a:txBody>
                    <a:bodyPr/>
                    <a:lstStyle/>
                    <a:p>
                      <a:pPr algn="r"/>
                      <a:r>
                        <a:rPr kumimoji="1" lang="en-US" altLang="ja-JP" dirty="0"/>
                        <a:t>4</a:t>
                      </a:r>
                    </a:p>
                  </a:txBody>
                  <a:tcPr anchor="ctr"/>
                </a:tc>
                <a:tc>
                  <a:txBody>
                    <a:bodyPr/>
                    <a:lstStyle/>
                    <a:p>
                      <a:pPr algn="r"/>
                      <a:r>
                        <a:rPr kumimoji="1" lang="en-US" altLang="ja-JP" dirty="0"/>
                        <a:t>4</a:t>
                      </a:r>
                    </a:p>
                  </a:txBody>
                  <a:tcPr anchor="ctr"/>
                </a:tc>
                <a:tc>
                  <a:txBody>
                    <a:bodyPr/>
                    <a:lstStyle/>
                    <a:p>
                      <a:pPr algn="r"/>
                      <a:r>
                        <a:rPr kumimoji="1" lang="en-US" altLang="ja-JP" dirty="0"/>
                        <a:t>4</a:t>
                      </a:r>
                    </a:p>
                  </a:txBody>
                  <a:tcPr anchor="ctr"/>
                </a:tc>
                <a:tc>
                  <a:txBody>
                    <a:bodyPr/>
                    <a:lstStyle/>
                    <a:p>
                      <a:pPr algn="r"/>
                      <a:r>
                        <a:rPr kumimoji="1" lang="en-US" altLang="ja-JP" dirty="0"/>
                        <a:t>4</a:t>
                      </a:r>
                    </a:p>
                  </a:txBody>
                  <a:tcPr anchor="ctr"/>
                </a:tc>
                <a:tc>
                  <a:txBody>
                    <a:bodyPr/>
                    <a:lstStyle/>
                    <a:p>
                      <a:pPr algn="r"/>
                      <a:r>
                        <a:rPr kumimoji="1" lang="en-US" altLang="ja-JP" dirty="0"/>
                        <a:t>4</a:t>
                      </a:r>
                    </a:p>
                  </a:txBody>
                  <a:tcPr anchor="ctr"/>
                </a:tc>
                <a:extLst>
                  <a:ext uri="{0D108BD9-81ED-4DB2-BD59-A6C34878D82A}">
                    <a16:rowId xmlns:a16="http://schemas.microsoft.com/office/drawing/2014/main" val="696236376"/>
                  </a:ext>
                </a:extLst>
              </a:tr>
              <a:tr h="550736">
                <a:tc>
                  <a:txBody>
                    <a:bodyPr/>
                    <a:lstStyle/>
                    <a:p>
                      <a:pPr algn="ctr"/>
                      <a:r>
                        <a:rPr kumimoji="1" lang="ja-JP" altLang="en-US" dirty="0"/>
                        <a:t>累計代理店</a:t>
                      </a:r>
                    </a:p>
                  </a:txBody>
                  <a:tcPr anchor="ctr"/>
                </a:tc>
                <a:tc>
                  <a:txBody>
                    <a:bodyPr/>
                    <a:lstStyle/>
                    <a:p>
                      <a:pPr algn="r"/>
                      <a:r>
                        <a:rPr kumimoji="1" lang="en-US" altLang="ja-JP" dirty="0"/>
                        <a:t>4</a:t>
                      </a:r>
                      <a:endParaRPr kumimoji="1" lang="ja-JP" altLang="en-US" dirty="0"/>
                    </a:p>
                  </a:txBody>
                  <a:tcPr anchor="ctr"/>
                </a:tc>
                <a:tc>
                  <a:txBody>
                    <a:bodyPr/>
                    <a:lstStyle/>
                    <a:p>
                      <a:pPr algn="r"/>
                      <a:r>
                        <a:rPr kumimoji="1" lang="en-US" altLang="ja-JP" dirty="0"/>
                        <a:t>8</a:t>
                      </a:r>
                      <a:endParaRPr kumimoji="1" lang="ja-JP" altLang="en-US" dirty="0"/>
                    </a:p>
                  </a:txBody>
                  <a:tcPr anchor="ctr"/>
                </a:tc>
                <a:tc>
                  <a:txBody>
                    <a:bodyPr/>
                    <a:lstStyle/>
                    <a:p>
                      <a:pPr algn="r"/>
                      <a:r>
                        <a:rPr kumimoji="1" lang="en-US" altLang="ja-JP" dirty="0"/>
                        <a:t>12</a:t>
                      </a:r>
                      <a:endParaRPr kumimoji="1" lang="ja-JP" altLang="en-US" dirty="0"/>
                    </a:p>
                  </a:txBody>
                  <a:tcPr anchor="ctr"/>
                </a:tc>
                <a:tc>
                  <a:txBody>
                    <a:bodyPr/>
                    <a:lstStyle/>
                    <a:p>
                      <a:pPr algn="r"/>
                      <a:r>
                        <a:rPr kumimoji="1" lang="en-US" altLang="ja-JP" dirty="0"/>
                        <a:t>16</a:t>
                      </a:r>
                      <a:endParaRPr kumimoji="1" lang="ja-JP" altLang="en-US" dirty="0"/>
                    </a:p>
                  </a:txBody>
                  <a:tcPr anchor="ctr"/>
                </a:tc>
                <a:tc>
                  <a:txBody>
                    <a:bodyPr/>
                    <a:lstStyle/>
                    <a:p>
                      <a:pPr algn="r"/>
                      <a:r>
                        <a:rPr kumimoji="1" lang="en-US" altLang="ja-JP" dirty="0"/>
                        <a:t>20</a:t>
                      </a:r>
                      <a:endParaRPr kumimoji="1" lang="ja-JP" altLang="en-US" dirty="0"/>
                    </a:p>
                  </a:txBody>
                  <a:tcPr anchor="ctr"/>
                </a:tc>
                <a:tc>
                  <a:txBody>
                    <a:bodyPr/>
                    <a:lstStyle/>
                    <a:p>
                      <a:pPr algn="r"/>
                      <a:r>
                        <a:rPr kumimoji="1" lang="en-US" altLang="ja-JP" dirty="0"/>
                        <a:t>24</a:t>
                      </a:r>
                      <a:endParaRPr kumimoji="1" lang="ja-JP" altLang="en-US" dirty="0"/>
                    </a:p>
                  </a:txBody>
                  <a:tcPr anchor="ctr"/>
                </a:tc>
                <a:extLst>
                  <a:ext uri="{0D108BD9-81ED-4DB2-BD59-A6C34878D82A}">
                    <a16:rowId xmlns:a16="http://schemas.microsoft.com/office/drawing/2014/main" val="4074215292"/>
                  </a:ext>
                </a:extLst>
              </a:tr>
              <a:tr h="552142">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dirty="0"/>
                        <a:t>加盟金売上</a:t>
                      </a:r>
                      <a:endParaRPr kumimoji="1" lang="en-US" altLang="ja-JP" dirty="0"/>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社</a:t>
                      </a:r>
                      <a:r>
                        <a:rPr kumimoji="1" lang="en-US" altLang="ja-JP" dirty="0"/>
                        <a:t>10</a:t>
                      </a:r>
                      <a:r>
                        <a:rPr kumimoji="1" lang="ja-JP" altLang="en-US" dirty="0"/>
                        <a:t>万円</a:t>
                      </a:r>
                    </a:p>
                  </a:txBody>
                  <a:tcPr anchor="ctr"/>
                </a:tc>
                <a:tc>
                  <a:txBody>
                    <a:bodyPr/>
                    <a:lstStyle/>
                    <a:p>
                      <a:pPr algn="r"/>
                      <a:r>
                        <a:rPr kumimoji="1" lang="en-US" altLang="ja-JP" dirty="0"/>
                        <a:t>400</a:t>
                      </a:r>
                      <a:endParaRPr kumimoji="1" lang="ja-JP" altLang="en-US" dirty="0"/>
                    </a:p>
                  </a:txBody>
                  <a:tcPr anchor="ctr"/>
                </a:tc>
                <a:tc>
                  <a:txBody>
                    <a:bodyPr/>
                    <a:lstStyle/>
                    <a:p>
                      <a:pPr algn="r"/>
                      <a:r>
                        <a:rPr kumimoji="1" lang="en-US" altLang="ja-JP" dirty="0"/>
                        <a:t>400</a:t>
                      </a:r>
                      <a:endParaRPr kumimoji="1" lang="ja-JP" altLang="en-US" dirty="0"/>
                    </a:p>
                  </a:txBody>
                  <a:tcPr anchor="ctr"/>
                </a:tc>
                <a:tc>
                  <a:txBody>
                    <a:bodyPr/>
                    <a:lstStyle/>
                    <a:p>
                      <a:pPr algn="r"/>
                      <a:r>
                        <a:rPr kumimoji="1" lang="en-US" altLang="ja-JP" dirty="0"/>
                        <a:t>400</a:t>
                      </a:r>
                      <a:endParaRPr kumimoji="1" lang="ja-JP" altLang="en-US" dirty="0"/>
                    </a:p>
                  </a:txBody>
                  <a:tcPr anchor="ctr"/>
                </a:tc>
                <a:tc>
                  <a:txBody>
                    <a:bodyPr/>
                    <a:lstStyle/>
                    <a:p>
                      <a:pPr algn="r"/>
                      <a:r>
                        <a:rPr kumimoji="1" lang="en-US" altLang="ja-JP" dirty="0"/>
                        <a:t>400</a:t>
                      </a:r>
                      <a:endParaRPr kumimoji="1" lang="ja-JP" altLang="en-US" dirty="0"/>
                    </a:p>
                  </a:txBody>
                  <a:tcPr anchor="ctr"/>
                </a:tc>
                <a:tc>
                  <a:txBody>
                    <a:bodyPr/>
                    <a:lstStyle/>
                    <a:p>
                      <a:pPr algn="r"/>
                      <a:r>
                        <a:rPr kumimoji="1" lang="en-US" altLang="ja-JP" dirty="0"/>
                        <a:t>400</a:t>
                      </a:r>
                      <a:endParaRPr kumimoji="1" lang="ja-JP" altLang="en-US" dirty="0"/>
                    </a:p>
                  </a:txBody>
                  <a:tcPr anchor="ctr"/>
                </a:tc>
                <a:tc>
                  <a:txBody>
                    <a:bodyPr/>
                    <a:lstStyle/>
                    <a:p>
                      <a:pPr algn="r"/>
                      <a:r>
                        <a:rPr kumimoji="1" lang="en-US" altLang="ja-JP" dirty="0"/>
                        <a:t>400</a:t>
                      </a:r>
                      <a:endParaRPr kumimoji="1" lang="ja-JP" altLang="en-US" dirty="0"/>
                    </a:p>
                  </a:txBody>
                  <a:tcPr anchor="ctr"/>
                </a:tc>
                <a:extLst>
                  <a:ext uri="{0D108BD9-81ED-4DB2-BD59-A6C34878D82A}">
                    <a16:rowId xmlns:a16="http://schemas.microsoft.com/office/drawing/2014/main" val="424043736"/>
                  </a:ext>
                </a:extLst>
              </a:tr>
              <a:tr h="552142">
                <a:tc>
                  <a:txBody>
                    <a:bodyPr/>
                    <a:lstStyle/>
                    <a:p>
                      <a:pPr algn="ctr"/>
                      <a:r>
                        <a:rPr kumimoji="1" lang="ja-JP" altLang="en-US" dirty="0"/>
                        <a:t>代理店売上（</a:t>
                      </a:r>
                      <a:r>
                        <a:rPr kumimoji="1" lang="en-US" altLang="ja-JP" dirty="0"/>
                        <a:t>1</a:t>
                      </a:r>
                      <a:r>
                        <a:rPr kumimoji="1" lang="ja-JP" altLang="en-US" dirty="0"/>
                        <a:t>月遅れ）</a:t>
                      </a:r>
                      <a:endParaRPr kumimoji="1" lang="en-US" altLang="ja-JP" dirty="0"/>
                    </a:p>
                    <a:p>
                      <a:pPr algn="ctr"/>
                      <a:r>
                        <a:rPr kumimoji="1" lang="en-US" altLang="ja-JP" dirty="0"/>
                        <a:t>1</a:t>
                      </a:r>
                      <a:r>
                        <a:rPr kumimoji="1" lang="ja-JP" altLang="en-US" dirty="0"/>
                        <a:t>社</a:t>
                      </a:r>
                      <a:r>
                        <a:rPr kumimoji="1" lang="en-US" altLang="ja-JP" dirty="0"/>
                        <a:t>200</a:t>
                      </a:r>
                      <a:r>
                        <a:rPr kumimoji="1" lang="ja-JP" altLang="en-US" dirty="0"/>
                        <a:t>万円で試算</a:t>
                      </a:r>
                    </a:p>
                  </a:txBody>
                  <a:tcPr anchor="ctr"/>
                </a:tc>
                <a:tc>
                  <a:txBody>
                    <a:bodyPr/>
                    <a:lstStyle/>
                    <a:p>
                      <a:pPr algn="r"/>
                      <a:r>
                        <a:rPr kumimoji="1" lang="en-US" altLang="ja-JP" dirty="0"/>
                        <a:t>0</a:t>
                      </a:r>
                      <a:endParaRPr kumimoji="1" lang="ja-JP" altLang="en-US" dirty="0"/>
                    </a:p>
                  </a:txBody>
                  <a:tcPr anchor="ctr"/>
                </a:tc>
                <a:tc>
                  <a:txBody>
                    <a:bodyPr/>
                    <a:lstStyle/>
                    <a:p>
                      <a:pPr algn="r"/>
                      <a:r>
                        <a:rPr kumimoji="1" lang="en-US" altLang="ja-JP" dirty="0"/>
                        <a:t>8,000</a:t>
                      </a:r>
                      <a:endParaRPr kumimoji="1" lang="ja-JP" altLang="en-US" dirty="0"/>
                    </a:p>
                  </a:txBody>
                  <a:tcPr anchor="ctr"/>
                </a:tc>
                <a:tc>
                  <a:txBody>
                    <a:bodyPr/>
                    <a:lstStyle/>
                    <a:p>
                      <a:pPr algn="r"/>
                      <a:r>
                        <a:rPr kumimoji="1" lang="en-US" altLang="ja-JP" dirty="0"/>
                        <a:t>16,000</a:t>
                      </a:r>
                      <a:endParaRPr kumimoji="1" lang="ja-JP" altLang="en-US" dirty="0"/>
                    </a:p>
                  </a:txBody>
                  <a:tcPr anchor="ctr"/>
                </a:tc>
                <a:tc>
                  <a:txBody>
                    <a:bodyPr/>
                    <a:lstStyle/>
                    <a:p>
                      <a:pPr algn="r"/>
                      <a:r>
                        <a:rPr kumimoji="1" lang="en-US" altLang="ja-JP" dirty="0"/>
                        <a:t>24,000</a:t>
                      </a:r>
                      <a:endParaRPr kumimoji="1" lang="ja-JP" altLang="en-US" dirty="0"/>
                    </a:p>
                  </a:txBody>
                  <a:tcPr anchor="ctr"/>
                </a:tc>
                <a:tc>
                  <a:txBody>
                    <a:bodyPr/>
                    <a:lstStyle/>
                    <a:p>
                      <a:pPr algn="r"/>
                      <a:r>
                        <a:rPr kumimoji="1" lang="en-US" altLang="ja-JP" dirty="0"/>
                        <a:t>32,000</a:t>
                      </a:r>
                      <a:endParaRPr kumimoji="1" lang="ja-JP" altLang="en-US" dirty="0"/>
                    </a:p>
                  </a:txBody>
                  <a:tcPr anchor="ctr"/>
                </a:tc>
                <a:tc>
                  <a:txBody>
                    <a:bodyPr/>
                    <a:lstStyle/>
                    <a:p>
                      <a:pPr algn="r"/>
                      <a:r>
                        <a:rPr kumimoji="1" lang="en-US" altLang="ja-JP" dirty="0"/>
                        <a:t>40,000</a:t>
                      </a:r>
                      <a:endParaRPr kumimoji="1" lang="ja-JP" altLang="en-US" dirty="0"/>
                    </a:p>
                  </a:txBody>
                  <a:tcPr anchor="ctr"/>
                </a:tc>
                <a:extLst>
                  <a:ext uri="{0D108BD9-81ED-4DB2-BD59-A6C34878D82A}">
                    <a16:rowId xmlns:a16="http://schemas.microsoft.com/office/drawing/2014/main" val="3612482956"/>
                  </a:ext>
                </a:extLst>
              </a:tr>
              <a:tr h="550736">
                <a:tc>
                  <a:txBody>
                    <a:bodyPr/>
                    <a:lstStyle/>
                    <a:p>
                      <a:pPr algn="ctr"/>
                      <a:r>
                        <a:rPr kumimoji="1" lang="ja-JP" altLang="en-US" dirty="0"/>
                        <a:t>広告費</a:t>
                      </a:r>
                    </a:p>
                  </a:txBody>
                  <a:tcPr anchor="ctr"/>
                </a:tc>
                <a:tc>
                  <a:txBody>
                    <a:bodyPr/>
                    <a:lstStyle/>
                    <a:p>
                      <a:pPr algn="r"/>
                      <a:r>
                        <a:rPr kumimoji="1" lang="en-US" altLang="ja-JP" dirty="0"/>
                        <a:t>-100</a:t>
                      </a:r>
                      <a:endParaRPr kumimoji="1" lang="ja-JP" altLang="en-US" dirty="0"/>
                    </a:p>
                  </a:txBody>
                  <a:tcPr anchor="ctr"/>
                </a:tc>
                <a:tc>
                  <a:txBody>
                    <a:bodyPr/>
                    <a:lstStyle/>
                    <a:p>
                      <a:pPr algn="r"/>
                      <a:r>
                        <a:rPr kumimoji="1" lang="en-US" altLang="ja-JP" dirty="0"/>
                        <a:t>-100</a:t>
                      </a:r>
                      <a:endParaRPr kumimoji="1" lang="ja-JP" altLang="en-US" dirty="0"/>
                    </a:p>
                  </a:txBody>
                  <a:tcPr anchor="ctr"/>
                </a:tc>
                <a:tc>
                  <a:txBody>
                    <a:bodyPr/>
                    <a:lstStyle/>
                    <a:p>
                      <a:pPr algn="r"/>
                      <a:r>
                        <a:rPr kumimoji="1" lang="en-US" altLang="ja-JP" dirty="0"/>
                        <a:t>-100</a:t>
                      </a:r>
                      <a:endParaRPr kumimoji="1" lang="ja-JP" altLang="en-US" dirty="0"/>
                    </a:p>
                  </a:txBody>
                  <a:tcPr anchor="ctr"/>
                </a:tc>
                <a:tc>
                  <a:txBody>
                    <a:bodyPr/>
                    <a:lstStyle/>
                    <a:p>
                      <a:pPr algn="r"/>
                      <a:r>
                        <a:rPr kumimoji="1" lang="en-US" altLang="ja-JP" dirty="0"/>
                        <a:t>-100</a:t>
                      </a:r>
                      <a:endParaRPr kumimoji="1" lang="ja-JP" altLang="en-US" dirty="0"/>
                    </a:p>
                  </a:txBody>
                  <a:tcPr anchor="ctr"/>
                </a:tc>
                <a:tc>
                  <a:txBody>
                    <a:bodyPr/>
                    <a:lstStyle/>
                    <a:p>
                      <a:pPr algn="r"/>
                      <a:r>
                        <a:rPr kumimoji="1" lang="en-US" altLang="ja-JP" dirty="0"/>
                        <a:t>-100</a:t>
                      </a:r>
                      <a:endParaRPr kumimoji="1" lang="ja-JP" altLang="en-US" dirty="0"/>
                    </a:p>
                  </a:txBody>
                  <a:tcPr anchor="ctr"/>
                </a:tc>
                <a:tc>
                  <a:txBody>
                    <a:bodyPr/>
                    <a:lstStyle/>
                    <a:p>
                      <a:pPr algn="r"/>
                      <a:r>
                        <a:rPr kumimoji="1" lang="en-US" altLang="ja-JP" dirty="0"/>
                        <a:t>-100</a:t>
                      </a:r>
                      <a:endParaRPr kumimoji="1" lang="ja-JP" altLang="en-US" dirty="0"/>
                    </a:p>
                  </a:txBody>
                  <a:tcPr anchor="ctr"/>
                </a:tc>
                <a:extLst>
                  <a:ext uri="{0D108BD9-81ED-4DB2-BD59-A6C34878D82A}">
                    <a16:rowId xmlns:a16="http://schemas.microsoft.com/office/drawing/2014/main" val="3550598513"/>
                  </a:ext>
                </a:extLst>
              </a:tr>
              <a:tr h="550736">
                <a:tc>
                  <a:txBody>
                    <a:bodyPr/>
                    <a:lstStyle/>
                    <a:p>
                      <a:pPr algn="ctr"/>
                      <a:r>
                        <a:rPr kumimoji="1" lang="ja-JP" altLang="en-US" dirty="0"/>
                        <a:t>収支</a:t>
                      </a:r>
                    </a:p>
                  </a:txBody>
                  <a:tcPr anchor="ctr"/>
                </a:tc>
                <a:tc>
                  <a:txBody>
                    <a:bodyPr/>
                    <a:lstStyle/>
                    <a:p>
                      <a:pPr algn="r"/>
                      <a:r>
                        <a:rPr kumimoji="1" lang="en-US" altLang="ja-JP" dirty="0"/>
                        <a:t>300</a:t>
                      </a:r>
                      <a:endParaRPr kumimoji="1" lang="ja-JP" altLang="en-US" dirty="0"/>
                    </a:p>
                  </a:txBody>
                  <a:tcPr anchor="ctr"/>
                </a:tc>
                <a:tc>
                  <a:txBody>
                    <a:bodyPr/>
                    <a:lstStyle/>
                    <a:p>
                      <a:pPr algn="r"/>
                      <a:r>
                        <a:rPr kumimoji="1" lang="en-US" altLang="ja-JP" dirty="0"/>
                        <a:t>8,300</a:t>
                      </a:r>
                      <a:endParaRPr kumimoji="1" lang="ja-JP" altLang="en-US" dirty="0"/>
                    </a:p>
                  </a:txBody>
                  <a:tcPr anchor="ctr"/>
                </a:tc>
                <a:tc>
                  <a:txBody>
                    <a:bodyPr/>
                    <a:lstStyle/>
                    <a:p>
                      <a:pPr algn="r"/>
                      <a:r>
                        <a:rPr kumimoji="1" lang="en-US" altLang="ja-JP" dirty="0"/>
                        <a:t>16,300</a:t>
                      </a:r>
                      <a:endParaRPr kumimoji="1" lang="ja-JP" altLang="en-US" dirty="0"/>
                    </a:p>
                  </a:txBody>
                  <a:tcPr anchor="ctr"/>
                </a:tc>
                <a:tc>
                  <a:txBody>
                    <a:bodyPr/>
                    <a:lstStyle/>
                    <a:p>
                      <a:pPr algn="r"/>
                      <a:r>
                        <a:rPr kumimoji="1" lang="en-US" altLang="ja-JP" dirty="0"/>
                        <a:t>24,300</a:t>
                      </a:r>
                      <a:endParaRPr kumimoji="1" lang="ja-JP" altLang="en-US" dirty="0"/>
                    </a:p>
                  </a:txBody>
                  <a:tcPr anchor="ctr"/>
                </a:tc>
                <a:tc>
                  <a:txBody>
                    <a:bodyPr/>
                    <a:lstStyle/>
                    <a:p>
                      <a:pPr algn="r"/>
                      <a:r>
                        <a:rPr kumimoji="1" lang="en-US" altLang="ja-JP" dirty="0"/>
                        <a:t>32,300</a:t>
                      </a:r>
                      <a:endParaRPr kumimoji="1" lang="ja-JP" altLang="en-US" dirty="0"/>
                    </a:p>
                  </a:txBody>
                  <a:tcPr anchor="ctr"/>
                </a:tc>
                <a:tc>
                  <a:txBody>
                    <a:bodyPr/>
                    <a:lstStyle/>
                    <a:p>
                      <a:pPr algn="r"/>
                      <a:r>
                        <a:rPr kumimoji="1" lang="en-US" altLang="ja-JP" dirty="0"/>
                        <a:t>40,300</a:t>
                      </a:r>
                      <a:endParaRPr kumimoji="1" lang="ja-JP" altLang="en-US" dirty="0"/>
                    </a:p>
                  </a:txBody>
                  <a:tcPr anchor="ctr"/>
                </a:tc>
                <a:extLst>
                  <a:ext uri="{0D108BD9-81ED-4DB2-BD59-A6C34878D82A}">
                    <a16:rowId xmlns:a16="http://schemas.microsoft.com/office/drawing/2014/main" val="3368678847"/>
                  </a:ext>
                </a:extLst>
              </a:tr>
              <a:tr h="550736">
                <a:tc>
                  <a:txBody>
                    <a:bodyPr/>
                    <a:lstStyle/>
                    <a:p>
                      <a:pPr algn="ctr"/>
                      <a:r>
                        <a:rPr kumimoji="1" lang="ja-JP" altLang="en-US" dirty="0"/>
                        <a:t>収支累計</a:t>
                      </a:r>
                    </a:p>
                  </a:txBody>
                  <a:tcPr anchor="ctr"/>
                </a:tc>
                <a:tc>
                  <a:txBody>
                    <a:bodyPr/>
                    <a:lstStyle/>
                    <a:p>
                      <a:pPr algn="r"/>
                      <a:r>
                        <a:rPr kumimoji="1" lang="en-US" altLang="ja-JP" dirty="0"/>
                        <a:t>300</a:t>
                      </a:r>
                      <a:endParaRPr kumimoji="1" lang="ja-JP" altLang="en-US" dirty="0"/>
                    </a:p>
                  </a:txBody>
                  <a:tcPr anchor="ctr"/>
                </a:tc>
                <a:tc>
                  <a:txBody>
                    <a:bodyPr/>
                    <a:lstStyle/>
                    <a:p>
                      <a:pPr algn="r"/>
                      <a:r>
                        <a:rPr kumimoji="1" lang="en-US" altLang="ja-JP" dirty="0"/>
                        <a:t>8,600</a:t>
                      </a:r>
                      <a:endParaRPr kumimoji="1" lang="ja-JP" altLang="en-US" dirty="0"/>
                    </a:p>
                  </a:txBody>
                  <a:tcPr anchor="ctr"/>
                </a:tc>
                <a:tc>
                  <a:txBody>
                    <a:bodyPr/>
                    <a:lstStyle/>
                    <a:p>
                      <a:pPr algn="r"/>
                      <a:r>
                        <a:rPr kumimoji="1" lang="en-US" altLang="ja-JP" dirty="0"/>
                        <a:t>24,900</a:t>
                      </a:r>
                      <a:endParaRPr kumimoji="1" lang="ja-JP" altLang="en-US" dirty="0"/>
                    </a:p>
                  </a:txBody>
                  <a:tcPr anchor="ctr"/>
                </a:tc>
                <a:tc>
                  <a:txBody>
                    <a:bodyPr/>
                    <a:lstStyle/>
                    <a:p>
                      <a:pPr algn="r"/>
                      <a:r>
                        <a:rPr kumimoji="1" lang="en-US" altLang="ja-JP" dirty="0"/>
                        <a:t>49,200</a:t>
                      </a:r>
                      <a:endParaRPr kumimoji="1" lang="ja-JP" altLang="en-US" dirty="0"/>
                    </a:p>
                  </a:txBody>
                  <a:tcPr anchor="ctr"/>
                </a:tc>
                <a:tc>
                  <a:txBody>
                    <a:bodyPr/>
                    <a:lstStyle/>
                    <a:p>
                      <a:pPr algn="r"/>
                      <a:r>
                        <a:rPr kumimoji="1" lang="en-US" altLang="ja-JP" dirty="0"/>
                        <a:t>81,500</a:t>
                      </a:r>
                      <a:endParaRPr kumimoji="1" lang="ja-JP" altLang="en-US" dirty="0"/>
                    </a:p>
                  </a:txBody>
                  <a:tcPr anchor="ctr"/>
                </a:tc>
                <a:tc>
                  <a:txBody>
                    <a:bodyPr/>
                    <a:lstStyle/>
                    <a:p>
                      <a:pPr algn="r"/>
                      <a:r>
                        <a:rPr kumimoji="1" lang="en-US" altLang="ja-JP" dirty="0"/>
                        <a:t>121,800</a:t>
                      </a:r>
                      <a:endParaRPr kumimoji="1" lang="ja-JP" altLang="en-US" dirty="0"/>
                    </a:p>
                  </a:txBody>
                  <a:tcPr anchor="ctr"/>
                </a:tc>
                <a:extLst>
                  <a:ext uri="{0D108BD9-81ED-4DB2-BD59-A6C34878D82A}">
                    <a16:rowId xmlns:a16="http://schemas.microsoft.com/office/drawing/2014/main" val="4082365526"/>
                  </a:ext>
                </a:extLst>
              </a:tr>
            </a:tbl>
          </a:graphicData>
        </a:graphic>
      </p:graphicFrame>
      <p:sp>
        <p:nvSpPr>
          <p:cNvPr id="7" name="テキスト ボックス 6">
            <a:extLst>
              <a:ext uri="{FF2B5EF4-FFF2-40B4-BE49-F238E27FC236}">
                <a16:creationId xmlns:a16="http://schemas.microsoft.com/office/drawing/2014/main" id="{E17A22B8-ACC8-FDBA-BEA6-05DD7393D515}"/>
              </a:ext>
            </a:extLst>
          </p:cNvPr>
          <p:cNvSpPr txBox="1"/>
          <p:nvPr/>
        </p:nvSpPr>
        <p:spPr>
          <a:xfrm>
            <a:off x="5458037" y="1192278"/>
            <a:ext cx="1072730" cy="261610"/>
          </a:xfrm>
          <a:prstGeom prst="rect">
            <a:avLst/>
          </a:prstGeom>
          <a:noFill/>
        </p:spPr>
        <p:txBody>
          <a:bodyPr wrap="none" rtlCol="0">
            <a:spAutoFit/>
          </a:bodyPr>
          <a:lstStyle/>
          <a:p>
            <a:r>
              <a:rPr kumimoji="1" lang="ja-JP" altLang="en-US" sz="1100" dirty="0"/>
              <a:t>＜単位</a:t>
            </a:r>
            <a:r>
              <a:rPr kumimoji="1" lang="en-US" altLang="ja-JP" sz="1100" dirty="0"/>
              <a:t>:</a:t>
            </a:r>
            <a:r>
              <a:rPr kumimoji="1" lang="ja-JP" altLang="en-US" sz="1100" dirty="0"/>
              <a:t>千円＞</a:t>
            </a:r>
          </a:p>
        </p:txBody>
      </p:sp>
      <p:sp>
        <p:nvSpPr>
          <p:cNvPr id="8" name="テキスト ボックス 7">
            <a:extLst>
              <a:ext uri="{FF2B5EF4-FFF2-40B4-BE49-F238E27FC236}">
                <a16:creationId xmlns:a16="http://schemas.microsoft.com/office/drawing/2014/main" id="{68A69A8B-61BA-E5C9-98FD-25048F9118C5}"/>
              </a:ext>
            </a:extLst>
          </p:cNvPr>
          <p:cNvSpPr txBox="1"/>
          <p:nvPr/>
        </p:nvSpPr>
        <p:spPr>
          <a:xfrm>
            <a:off x="531571" y="8084748"/>
            <a:ext cx="5827236" cy="261610"/>
          </a:xfrm>
          <a:prstGeom prst="rect">
            <a:avLst/>
          </a:prstGeom>
          <a:noFill/>
        </p:spPr>
        <p:txBody>
          <a:bodyPr wrap="none" rtlCol="0">
            <a:spAutoFit/>
          </a:bodyPr>
          <a:lstStyle/>
          <a:p>
            <a:r>
              <a:rPr kumimoji="1" lang="en-US" altLang="ja-JP" sz="1100" dirty="0"/>
              <a:t>※</a:t>
            </a:r>
            <a:r>
              <a:rPr kumimoji="1" lang="ja-JP" altLang="en-US" sz="1100" dirty="0"/>
              <a:t>資料請求数と契約数は予測が難しいですが、商材数・ページを増やせば分母は増えます</a:t>
            </a:r>
          </a:p>
        </p:txBody>
      </p:sp>
    </p:spTree>
    <p:extLst>
      <p:ext uri="{BB962C8B-B14F-4D97-AF65-F5344CB8AC3E}">
        <p14:creationId xmlns:p14="http://schemas.microsoft.com/office/powerpoint/2010/main" val="385547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タイトル 33">
            <a:extLst>
              <a:ext uri="{FF2B5EF4-FFF2-40B4-BE49-F238E27FC236}">
                <a16:creationId xmlns:a16="http://schemas.microsoft.com/office/drawing/2014/main" id="{47A6F33A-DDCE-16F0-8A97-0D1D548BEFC3}"/>
              </a:ext>
            </a:extLst>
          </p:cNvPr>
          <p:cNvSpPr>
            <a:spLocks noGrp="1"/>
          </p:cNvSpPr>
          <p:nvPr>
            <p:ph type="title"/>
          </p:nvPr>
        </p:nvSpPr>
        <p:spPr>
          <a:xfrm>
            <a:off x="1243208" y="665618"/>
            <a:ext cx="4371583" cy="379260"/>
          </a:xfrm>
        </p:spPr>
        <p:txBody>
          <a:bodyPr rtlCol="0"/>
          <a:lstStyle/>
          <a:p>
            <a:pPr rtl="0"/>
            <a:r>
              <a:rPr lang="ja-JP" altLang="en-US" sz="1400" dirty="0"/>
              <a:t>他社比較</a:t>
            </a:r>
            <a:endParaRPr lang="ja-JP" altLang="en-US" sz="1400" dirty="0">
              <a:latin typeface="Meiryo UI" panose="020B0604030504040204" pitchFamily="50" charset="-128"/>
              <a:ea typeface="Meiryo UI" panose="020B0604030504040204" pitchFamily="50" charset="-128"/>
            </a:endParaRPr>
          </a:p>
        </p:txBody>
      </p:sp>
      <p:graphicFrame>
        <p:nvGraphicFramePr>
          <p:cNvPr id="2" name="表 2">
            <a:extLst>
              <a:ext uri="{FF2B5EF4-FFF2-40B4-BE49-F238E27FC236}">
                <a16:creationId xmlns:a16="http://schemas.microsoft.com/office/drawing/2014/main" id="{F1705DE3-CA37-A764-906B-A531DCEE6D64}"/>
              </a:ext>
            </a:extLst>
          </p:cNvPr>
          <p:cNvGraphicFramePr>
            <a:graphicFrameLocks noGrp="1"/>
          </p:cNvGraphicFramePr>
          <p:nvPr>
            <p:extLst>
              <p:ext uri="{D42A27DB-BD31-4B8C-83A1-F6EECF244321}">
                <p14:modId xmlns:p14="http://schemas.microsoft.com/office/powerpoint/2010/main" val="1103127534"/>
              </p:ext>
            </p:extLst>
          </p:nvPr>
        </p:nvGraphicFramePr>
        <p:xfrm>
          <a:off x="499192" y="1453889"/>
          <a:ext cx="5827235" cy="7106180"/>
        </p:xfrm>
        <a:graphic>
          <a:graphicData uri="http://schemas.openxmlformats.org/drawingml/2006/table">
            <a:tbl>
              <a:tblPr firstRow="1" bandRow="1">
                <a:tableStyleId>{5940675A-B579-460E-94D1-54222C63F5DA}</a:tableStyleId>
              </a:tblPr>
              <a:tblGrid>
                <a:gridCol w="1512488">
                  <a:extLst>
                    <a:ext uri="{9D8B030D-6E8A-4147-A177-3AD203B41FA5}">
                      <a16:colId xmlns:a16="http://schemas.microsoft.com/office/drawing/2014/main" val="901822816"/>
                    </a:ext>
                  </a:extLst>
                </a:gridCol>
                <a:gridCol w="1658983">
                  <a:extLst>
                    <a:ext uri="{9D8B030D-6E8A-4147-A177-3AD203B41FA5}">
                      <a16:colId xmlns:a16="http://schemas.microsoft.com/office/drawing/2014/main" val="3345190245"/>
                    </a:ext>
                  </a:extLst>
                </a:gridCol>
                <a:gridCol w="1410788">
                  <a:extLst>
                    <a:ext uri="{9D8B030D-6E8A-4147-A177-3AD203B41FA5}">
                      <a16:colId xmlns:a16="http://schemas.microsoft.com/office/drawing/2014/main" val="1306727526"/>
                    </a:ext>
                  </a:extLst>
                </a:gridCol>
                <a:gridCol w="1244976">
                  <a:extLst>
                    <a:ext uri="{9D8B030D-6E8A-4147-A177-3AD203B41FA5}">
                      <a16:colId xmlns:a16="http://schemas.microsoft.com/office/drawing/2014/main" val="3812596116"/>
                    </a:ext>
                  </a:extLst>
                </a:gridCol>
              </a:tblGrid>
              <a:tr h="550736">
                <a:tc>
                  <a:txBody>
                    <a:bodyPr/>
                    <a:lstStyle/>
                    <a:p>
                      <a:pPr algn="ctr"/>
                      <a:endParaRPr kumimoji="1" lang="ja-JP" altLang="en-US" dirty="0"/>
                    </a:p>
                  </a:txBody>
                  <a:tcPr anchor="ctr"/>
                </a:tc>
                <a:tc>
                  <a:txBody>
                    <a:bodyPr/>
                    <a:lstStyle/>
                    <a:p>
                      <a:pPr algn="ctr"/>
                      <a:r>
                        <a:rPr kumimoji="1" lang="ja-JP" altLang="en-US" dirty="0"/>
                        <a:t>代理店募集</a:t>
                      </a:r>
                      <a:r>
                        <a:rPr kumimoji="1" lang="en-US" altLang="ja-JP" dirty="0"/>
                        <a:t>.com</a:t>
                      </a:r>
                    </a:p>
                  </a:txBody>
                  <a:tcPr anchor="ctr"/>
                </a:tc>
                <a:tc>
                  <a:txBody>
                    <a:bodyPr/>
                    <a:lstStyle/>
                    <a:p>
                      <a:pPr algn="ctr"/>
                      <a:r>
                        <a:rPr kumimoji="1" lang="ja-JP" altLang="en-US" dirty="0"/>
                        <a:t>アントレ</a:t>
                      </a:r>
                    </a:p>
                  </a:txBody>
                  <a:tcPr anchor="ctr"/>
                </a:tc>
                <a:tc>
                  <a:txBody>
                    <a:bodyPr/>
                    <a:lstStyle/>
                    <a:p>
                      <a:pPr algn="ctr"/>
                      <a:r>
                        <a:rPr kumimoji="1" lang="ja-JP" altLang="en-US" dirty="0"/>
                        <a:t>ビジェント</a:t>
                      </a:r>
                    </a:p>
                  </a:txBody>
                  <a:tcPr anchor="ctr"/>
                </a:tc>
                <a:extLst>
                  <a:ext uri="{0D108BD9-81ED-4DB2-BD59-A6C34878D82A}">
                    <a16:rowId xmlns:a16="http://schemas.microsoft.com/office/drawing/2014/main" val="481982609"/>
                  </a:ext>
                </a:extLst>
              </a:tr>
              <a:tr h="550736">
                <a:tc>
                  <a:txBody>
                    <a:bodyPr/>
                    <a:lstStyle/>
                    <a:p>
                      <a:pPr algn="ctr"/>
                      <a:r>
                        <a:rPr kumimoji="1" lang="ja-JP" altLang="en-US" sz="950" dirty="0"/>
                        <a:t>運営会社</a:t>
                      </a:r>
                    </a:p>
                  </a:txBody>
                  <a:tcPr anchor="ctr"/>
                </a:tc>
                <a:tc>
                  <a:txBody>
                    <a:bodyPr/>
                    <a:lstStyle/>
                    <a:p>
                      <a:pPr algn="ctr"/>
                      <a:r>
                        <a:rPr kumimoji="1" lang="ja-JP" altLang="en-US" sz="950" dirty="0"/>
                        <a:t>株式会社プライスレス</a:t>
                      </a:r>
                    </a:p>
                  </a:txBody>
                  <a:tcPr anchor="ctr"/>
                </a:tc>
                <a:tc>
                  <a:txBody>
                    <a:bodyPr/>
                    <a:lstStyle/>
                    <a:p>
                      <a:pPr algn="ctr"/>
                      <a:r>
                        <a:rPr kumimoji="1" lang="ja-JP" altLang="en-US" sz="950" dirty="0"/>
                        <a:t>株式会社アントレ</a:t>
                      </a:r>
                    </a:p>
                  </a:txBody>
                  <a:tcPr anchor="ctr"/>
                </a:tc>
                <a:tc>
                  <a:txBody>
                    <a:bodyPr/>
                    <a:lstStyle/>
                    <a:p>
                      <a:pPr algn="ctr"/>
                      <a:r>
                        <a:rPr kumimoji="1" lang="ja-JP" altLang="en-US" sz="950" dirty="0"/>
                        <a:t>株式会社クラウンコンサルティング</a:t>
                      </a:r>
                    </a:p>
                  </a:txBody>
                  <a:tcPr anchor="ctr"/>
                </a:tc>
                <a:extLst>
                  <a:ext uri="{0D108BD9-81ED-4DB2-BD59-A6C34878D82A}">
                    <a16:rowId xmlns:a16="http://schemas.microsoft.com/office/drawing/2014/main" val="1192274730"/>
                  </a:ext>
                </a:extLst>
              </a:tr>
              <a:tr h="550736">
                <a:tc>
                  <a:txBody>
                    <a:bodyPr/>
                    <a:lstStyle/>
                    <a:p>
                      <a:pPr algn="ctr"/>
                      <a:r>
                        <a:rPr kumimoji="1" lang="ja-JP" altLang="en-US" sz="950" dirty="0"/>
                        <a:t>事業内容</a:t>
                      </a:r>
                    </a:p>
                  </a:txBody>
                  <a:tcPr anchor="ctr"/>
                </a:tc>
                <a:tc>
                  <a:txBody>
                    <a:bodyPr/>
                    <a:lstStyle/>
                    <a:p>
                      <a:pPr algn="ctr"/>
                      <a:r>
                        <a:rPr kumimoji="1" lang="ja-JP" altLang="en-US" sz="950" dirty="0"/>
                        <a:t>代理店構築専門会社</a:t>
                      </a:r>
                      <a:endParaRPr kumimoji="1" lang="en-US" altLang="ja-JP" sz="950" dirty="0"/>
                    </a:p>
                  </a:txBody>
                  <a:tcPr anchor="ctr"/>
                </a:tc>
                <a:tc>
                  <a:txBody>
                    <a:bodyPr/>
                    <a:lstStyle/>
                    <a:p>
                      <a:pPr algn="ctr"/>
                      <a:r>
                        <a:rPr kumimoji="1" lang="ja-JP" altLang="en-US" sz="950" dirty="0"/>
                        <a:t>株式会社リクルートから譲渡（サイト運営）</a:t>
                      </a:r>
                    </a:p>
                  </a:txBody>
                  <a:tcPr anchor="ctr"/>
                </a:tc>
                <a:tc>
                  <a:txBody>
                    <a:bodyPr/>
                    <a:lstStyle/>
                    <a:p>
                      <a:pPr algn="ctr"/>
                      <a:r>
                        <a:rPr kumimoji="1" lang="ja-JP" altLang="en-US" sz="950" dirty="0"/>
                        <a:t>営業支援、</a:t>
                      </a:r>
                      <a:r>
                        <a:rPr kumimoji="1" lang="en-US" altLang="ja-JP" sz="950" dirty="0"/>
                        <a:t>Web</a:t>
                      </a:r>
                      <a:r>
                        <a:rPr kumimoji="1" lang="ja-JP" altLang="en-US" sz="950" dirty="0"/>
                        <a:t>コンサル会社</a:t>
                      </a:r>
                    </a:p>
                  </a:txBody>
                  <a:tcPr anchor="ctr"/>
                </a:tc>
                <a:extLst>
                  <a:ext uri="{0D108BD9-81ED-4DB2-BD59-A6C34878D82A}">
                    <a16:rowId xmlns:a16="http://schemas.microsoft.com/office/drawing/2014/main" val="2139442837"/>
                  </a:ext>
                </a:extLst>
              </a:tr>
              <a:tr h="550736">
                <a:tc>
                  <a:txBody>
                    <a:bodyPr/>
                    <a:lstStyle/>
                    <a:p>
                      <a:pPr algn="ctr"/>
                      <a:r>
                        <a:rPr kumimoji="1" lang="ja-JP" altLang="en-US" sz="950" dirty="0"/>
                        <a:t>掲載企業数</a:t>
                      </a:r>
                    </a:p>
                  </a:txBody>
                  <a:tcPr anchor="ctr"/>
                </a:tc>
                <a:tc>
                  <a:txBody>
                    <a:bodyPr/>
                    <a:lstStyle/>
                    <a:p>
                      <a:pPr algn="ctr"/>
                      <a:r>
                        <a:rPr kumimoji="1" lang="ja-JP" altLang="en-US" sz="950" dirty="0"/>
                        <a:t>約</a:t>
                      </a:r>
                      <a:r>
                        <a:rPr kumimoji="1" lang="en-US" altLang="ja-JP" sz="950" dirty="0"/>
                        <a:t>400</a:t>
                      </a:r>
                      <a:r>
                        <a:rPr kumimoji="1" lang="ja-JP" altLang="en-US" sz="950" dirty="0"/>
                        <a:t>件</a:t>
                      </a:r>
                      <a:endParaRPr kumimoji="1" lang="en-US" altLang="ja-JP" sz="950" dirty="0"/>
                    </a:p>
                  </a:txBody>
                  <a:tcPr anchor="ctr"/>
                </a:tc>
                <a:tc>
                  <a:txBody>
                    <a:bodyPr/>
                    <a:lstStyle/>
                    <a:p>
                      <a:pPr algn="ctr"/>
                      <a:r>
                        <a:rPr kumimoji="1" lang="ja-JP" altLang="en-US" sz="950" dirty="0"/>
                        <a:t>約</a:t>
                      </a:r>
                      <a:r>
                        <a:rPr kumimoji="1" lang="en-US" altLang="ja-JP" sz="950" dirty="0"/>
                        <a:t>270</a:t>
                      </a:r>
                      <a:r>
                        <a:rPr kumimoji="1" lang="ja-JP" altLang="en-US" sz="950" dirty="0"/>
                        <a:t>件</a:t>
                      </a:r>
                    </a:p>
                  </a:txBody>
                  <a:tcPr anchor="ctr"/>
                </a:tc>
                <a:tc>
                  <a:txBody>
                    <a:bodyPr/>
                    <a:lstStyle/>
                    <a:p>
                      <a:pPr algn="ctr"/>
                      <a:r>
                        <a:rPr kumimoji="1" lang="ja-JP" altLang="en-US" sz="950" dirty="0"/>
                        <a:t>約</a:t>
                      </a:r>
                      <a:r>
                        <a:rPr kumimoji="1" lang="en-US" altLang="ja-JP" sz="950" dirty="0"/>
                        <a:t>140</a:t>
                      </a:r>
                      <a:r>
                        <a:rPr kumimoji="1" lang="ja-JP" altLang="en-US" sz="950" dirty="0"/>
                        <a:t>件</a:t>
                      </a:r>
                    </a:p>
                  </a:txBody>
                  <a:tcPr anchor="ctr"/>
                </a:tc>
                <a:extLst>
                  <a:ext uri="{0D108BD9-81ED-4DB2-BD59-A6C34878D82A}">
                    <a16:rowId xmlns:a16="http://schemas.microsoft.com/office/drawing/2014/main" val="696236376"/>
                  </a:ext>
                </a:extLst>
              </a:tr>
              <a:tr h="550736">
                <a:tc>
                  <a:txBody>
                    <a:bodyPr/>
                    <a:lstStyle/>
                    <a:p>
                      <a:pPr algn="ctr"/>
                      <a:r>
                        <a:rPr kumimoji="1" lang="ja-JP" altLang="en-US" sz="950" dirty="0"/>
                        <a:t>初期費用</a:t>
                      </a:r>
                    </a:p>
                  </a:txBody>
                  <a:tcPr anchor="ctr"/>
                </a:tc>
                <a:tc>
                  <a:txBody>
                    <a:bodyPr/>
                    <a:lstStyle/>
                    <a:p>
                      <a:pPr algn="ctr"/>
                      <a:r>
                        <a:rPr kumimoji="1" lang="ja-JP" altLang="en-US" sz="950" dirty="0"/>
                        <a:t>無料</a:t>
                      </a:r>
                    </a:p>
                  </a:txBody>
                  <a:tcPr anchor="ctr"/>
                </a:tc>
                <a:tc>
                  <a:txBody>
                    <a:bodyPr/>
                    <a:lstStyle/>
                    <a:p>
                      <a:pPr algn="ctr"/>
                      <a:r>
                        <a:rPr kumimoji="1" lang="ja-JP" altLang="en-US" sz="950" dirty="0"/>
                        <a:t>○○○</a:t>
                      </a:r>
                    </a:p>
                  </a:txBody>
                  <a:tcPr anchor="ctr"/>
                </a:tc>
                <a:tc>
                  <a:txBody>
                    <a:bodyPr/>
                    <a:lstStyle/>
                    <a:p>
                      <a:pPr algn="ctr"/>
                      <a:r>
                        <a:rPr kumimoji="1" lang="ja-JP" altLang="en-US" sz="950" dirty="0"/>
                        <a:t>○○○</a:t>
                      </a:r>
                    </a:p>
                  </a:txBody>
                  <a:tcPr anchor="ctr"/>
                </a:tc>
                <a:extLst>
                  <a:ext uri="{0D108BD9-81ED-4DB2-BD59-A6C34878D82A}">
                    <a16:rowId xmlns:a16="http://schemas.microsoft.com/office/drawing/2014/main" val="4074215292"/>
                  </a:ext>
                </a:extLst>
              </a:tr>
              <a:tr h="552142">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50" dirty="0"/>
                        <a:t>資料請求単価</a:t>
                      </a:r>
                    </a:p>
                  </a:txBody>
                  <a:tcPr anchor="ctr"/>
                </a:tc>
                <a:tc>
                  <a:txBody>
                    <a:bodyPr/>
                    <a:lstStyle/>
                    <a:p>
                      <a:pPr algn="r"/>
                      <a:r>
                        <a:rPr kumimoji="1" lang="en-US" altLang="ja-JP" sz="950" dirty="0"/>
                        <a:t>5,000</a:t>
                      </a:r>
                      <a:r>
                        <a:rPr kumimoji="1" lang="ja-JP" altLang="en-US" sz="950" dirty="0"/>
                        <a:t>円（税込</a:t>
                      </a:r>
                      <a:r>
                        <a:rPr kumimoji="1" lang="en-US" altLang="ja-JP" sz="950" dirty="0"/>
                        <a:t>5,500</a:t>
                      </a:r>
                      <a:r>
                        <a:rPr kumimoji="1" lang="ja-JP" altLang="en-US" sz="950" dirty="0"/>
                        <a:t>円）</a:t>
                      </a:r>
                    </a:p>
                  </a:txBody>
                  <a:tcPr anchor="ctr"/>
                </a:tc>
                <a:tc>
                  <a:txBody>
                    <a:bodyPr/>
                    <a:lstStyle/>
                    <a:p>
                      <a:pPr algn="ctr"/>
                      <a:r>
                        <a:rPr kumimoji="1" lang="en-US" altLang="ja-JP" sz="950" dirty="0"/>
                        <a:t>○○○</a:t>
                      </a:r>
                      <a:endParaRPr kumimoji="1" lang="ja-JP" altLang="en-US" sz="950" dirty="0"/>
                    </a:p>
                  </a:txBody>
                  <a:tcPr anchor="ctr"/>
                </a:tc>
                <a:tc>
                  <a:txBody>
                    <a:bodyPr/>
                    <a:lstStyle/>
                    <a:p>
                      <a:pPr algn="ctr"/>
                      <a:r>
                        <a:rPr kumimoji="1" lang="en-US" altLang="ja-JP" sz="950" dirty="0"/>
                        <a:t>○○○</a:t>
                      </a:r>
                      <a:endParaRPr kumimoji="1" lang="ja-JP" altLang="en-US" sz="950" dirty="0"/>
                    </a:p>
                  </a:txBody>
                  <a:tcPr anchor="ctr"/>
                </a:tc>
                <a:extLst>
                  <a:ext uri="{0D108BD9-81ED-4DB2-BD59-A6C34878D82A}">
                    <a16:rowId xmlns:a16="http://schemas.microsoft.com/office/drawing/2014/main" val="424043736"/>
                  </a:ext>
                </a:extLst>
              </a:tr>
              <a:tr h="552142">
                <a:tc>
                  <a:txBody>
                    <a:bodyPr/>
                    <a:lstStyle/>
                    <a:p>
                      <a:pPr algn="ctr"/>
                      <a:r>
                        <a:rPr kumimoji="1" lang="ja-JP" altLang="en-US" sz="950" dirty="0"/>
                        <a:t>月額上限</a:t>
                      </a:r>
                    </a:p>
                  </a:txBody>
                  <a:tcPr anchor="ctr"/>
                </a:tc>
                <a:tc>
                  <a:txBody>
                    <a:bodyPr/>
                    <a:lstStyle/>
                    <a:p>
                      <a:pPr algn="ctr"/>
                      <a:r>
                        <a:rPr kumimoji="1" lang="en-US" altLang="ja-JP" sz="950" dirty="0"/>
                        <a:t>10</a:t>
                      </a:r>
                      <a:r>
                        <a:rPr kumimoji="1" lang="ja-JP" altLang="en-US" sz="950" dirty="0"/>
                        <a:t>万円（税込</a:t>
                      </a:r>
                      <a:r>
                        <a:rPr kumimoji="1" lang="en-US" altLang="ja-JP" sz="950" dirty="0"/>
                        <a:t>11</a:t>
                      </a:r>
                      <a:r>
                        <a:rPr kumimoji="1" lang="ja-JP" altLang="en-US" sz="950" dirty="0"/>
                        <a:t>万円）</a:t>
                      </a:r>
                    </a:p>
                  </a:txBody>
                  <a:tcPr anchor="ctr"/>
                </a:tc>
                <a:tc>
                  <a:txBody>
                    <a:bodyPr/>
                    <a:lstStyle/>
                    <a:p>
                      <a:pPr algn="ctr"/>
                      <a:r>
                        <a:rPr kumimoji="1" lang="en-US" altLang="ja-JP" sz="950" dirty="0"/>
                        <a:t>○○○</a:t>
                      </a:r>
                    </a:p>
                  </a:txBody>
                  <a:tcPr anchor="ctr"/>
                </a:tc>
                <a:tc>
                  <a:txBody>
                    <a:bodyPr/>
                    <a:lstStyle/>
                    <a:p>
                      <a:pPr algn="ctr"/>
                      <a:r>
                        <a:rPr kumimoji="1" lang="en-US" altLang="ja-JP" sz="950" dirty="0"/>
                        <a:t>○○○</a:t>
                      </a:r>
                    </a:p>
                  </a:txBody>
                  <a:tcPr anchor="ctr"/>
                </a:tc>
                <a:extLst>
                  <a:ext uri="{0D108BD9-81ED-4DB2-BD59-A6C34878D82A}">
                    <a16:rowId xmlns:a16="http://schemas.microsoft.com/office/drawing/2014/main" val="3612482956"/>
                  </a:ext>
                </a:extLst>
              </a:tr>
              <a:tr h="550736">
                <a:tc>
                  <a:txBody>
                    <a:bodyPr/>
                    <a:lstStyle/>
                    <a:p>
                      <a:pPr algn="ctr"/>
                      <a:r>
                        <a:rPr kumimoji="1" lang="ja-JP" altLang="en-US" sz="950" dirty="0"/>
                        <a:t>掲載期間</a:t>
                      </a:r>
                    </a:p>
                  </a:txBody>
                  <a:tcPr anchor="ctr"/>
                </a:tc>
                <a:tc>
                  <a:txBody>
                    <a:bodyPr/>
                    <a:lstStyle/>
                    <a:p>
                      <a:pPr algn="ctr"/>
                      <a:r>
                        <a:rPr kumimoji="1" lang="ja-JP" altLang="en-US" sz="950" dirty="0"/>
                        <a:t>しばりなし</a:t>
                      </a:r>
                      <a:endParaRPr kumimoji="1" lang="en-US" altLang="ja-JP" sz="950" dirty="0"/>
                    </a:p>
                    <a:p>
                      <a:pPr algn="ctr"/>
                      <a:r>
                        <a:rPr kumimoji="1" lang="ja-JP" altLang="en-US" sz="950" dirty="0"/>
                        <a:t>（</a:t>
                      </a:r>
                      <a:r>
                        <a:rPr kumimoji="1" lang="en-US" altLang="ja-JP" sz="950" dirty="0"/>
                        <a:t>1</a:t>
                      </a:r>
                      <a:r>
                        <a:rPr kumimoji="1" lang="ja-JP" altLang="en-US" sz="950" dirty="0"/>
                        <a:t>週間前までの申込で</a:t>
                      </a:r>
                      <a:br>
                        <a:rPr kumimoji="1" lang="en-US" altLang="ja-JP" sz="950" dirty="0"/>
                      </a:br>
                      <a:r>
                        <a:rPr kumimoji="1" lang="ja-JP" altLang="en-US" sz="950" dirty="0"/>
                        <a:t>いつでも停止可能）</a:t>
                      </a:r>
                    </a:p>
                  </a:txBody>
                  <a:tcPr anchor="ctr"/>
                </a:tc>
                <a:tc>
                  <a:txBody>
                    <a:bodyPr/>
                    <a:lstStyle/>
                    <a:p>
                      <a:pPr algn="ctr"/>
                      <a:r>
                        <a:rPr kumimoji="1" lang="en-US" altLang="ja-JP" sz="950" dirty="0"/>
                        <a:t>○○○</a:t>
                      </a:r>
                    </a:p>
                  </a:txBody>
                  <a:tcPr anchor="ctr"/>
                </a:tc>
                <a:tc>
                  <a:txBody>
                    <a:bodyPr/>
                    <a:lstStyle/>
                    <a:p>
                      <a:pPr algn="ctr"/>
                      <a:r>
                        <a:rPr kumimoji="1" lang="en-US" altLang="ja-JP" sz="950" dirty="0"/>
                        <a:t>○○○</a:t>
                      </a:r>
                    </a:p>
                  </a:txBody>
                  <a:tcPr anchor="ctr"/>
                </a:tc>
                <a:extLst>
                  <a:ext uri="{0D108BD9-81ED-4DB2-BD59-A6C34878D82A}">
                    <a16:rowId xmlns:a16="http://schemas.microsoft.com/office/drawing/2014/main" val="3550598513"/>
                  </a:ext>
                </a:extLst>
              </a:tr>
              <a:tr h="550736">
                <a:tc>
                  <a:txBody>
                    <a:bodyPr/>
                    <a:lstStyle/>
                    <a:p>
                      <a:pPr algn="ctr"/>
                      <a:r>
                        <a:rPr kumimoji="1" lang="ja-JP" altLang="en-US" sz="950" dirty="0"/>
                        <a:t>決め手となった特長</a:t>
                      </a:r>
                    </a:p>
                  </a:txBody>
                  <a:tcPr anchor="ctr"/>
                </a:tc>
                <a:tc>
                  <a:txBody>
                    <a:bodyPr/>
                    <a:lstStyle/>
                    <a:p>
                      <a:pPr algn="l"/>
                      <a:r>
                        <a:rPr kumimoji="1" lang="ja-JP" altLang="en-US" sz="950" dirty="0"/>
                        <a:t>料金がリーズナブルなうえ、掲載企業を成功させるためのサポート内容が充実している。</a:t>
                      </a:r>
                      <a:endParaRPr kumimoji="1" lang="en-US" altLang="ja-JP" sz="950" dirty="0"/>
                    </a:p>
                    <a:p>
                      <a:pPr algn="l"/>
                      <a:r>
                        <a:rPr kumimoji="1" lang="ja-JP" altLang="en-US" sz="950" dirty="0"/>
                        <a:t>複数ページを掲載していくことで商品・サービスの見せ方や、代理店制度をブラッシュアップしていけるのが魅力的。（上限は</a:t>
                      </a:r>
                      <a:r>
                        <a:rPr kumimoji="1" lang="en-US" altLang="ja-JP" sz="950" dirty="0"/>
                        <a:t>10</a:t>
                      </a:r>
                      <a:r>
                        <a:rPr kumimoji="1" lang="ja-JP" altLang="en-US" sz="950" dirty="0"/>
                        <a:t>万円のまま）</a:t>
                      </a:r>
                      <a:endParaRPr kumimoji="1" lang="en-US" altLang="ja-JP" sz="950" dirty="0"/>
                    </a:p>
                    <a:p>
                      <a:pPr algn="l"/>
                      <a:r>
                        <a:rPr kumimoji="1" lang="en-US" altLang="ja-JP" sz="950" dirty="0"/>
                        <a:t>Web</a:t>
                      </a:r>
                      <a:r>
                        <a:rPr kumimoji="1" lang="ja-JP" altLang="en-US" sz="950" dirty="0"/>
                        <a:t>ページの作成もプロのライターが作成してくれるため手間がかからず、代理店の獲得に専念できるのも良い。</a:t>
                      </a:r>
                      <a:endParaRPr kumimoji="1" lang="en-US" altLang="ja-JP" sz="950" dirty="0"/>
                    </a:p>
                    <a:p>
                      <a:pPr algn="l"/>
                      <a:r>
                        <a:rPr kumimoji="1" lang="ja-JP" altLang="en-US" sz="950" dirty="0"/>
                        <a:t>掲載開始後は毎月</a:t>
                      </a:r>
                      <a:r>
                        <a:rPr kumimoji="1" lang="en-US" altLang="ja-JP" sz="950" dirty="0"/>
                        <a:t>1</a:t>
                      </a:r>
                      <a:r>
                        <a:rPr kumimoji="1" lang="ja-JP" altLang="en-US" sz="950" dirty="0"/>
                        <a:t>回、目標達成のための</a:t>
                      </a:r>
                      <a:r>
                        <a:rPr kumimoji="1" lang="en-US" altLang="ja-JP" sz="950" dirty="0"/>
                        <a:t>Zoom</a:t>
                      </a:r>
                      <a:r>
                        <a:rPr kumimoji="1" lang="ja-JP" altLang="en-US" sz="950" dirty="0"/>
                        <a:t>面談も無料で受けられます。</a:t>
                      </a:r>
                    </a:p>
                  </a:txBody>
                  <a:tcPr anchor="ctr"/>
                </a:tc>
                <a:tc>
                  <a:txBody>
                    <a:bodyPr/>
                    <a:lstStyle/>
                    <a:p>
                      <a:pPr algn="ctr"/>
                      <a:r>
                        <a:rPr kumimoji="1" lang="en-US" altLang="ja-JP" sz="950" dirty="0"/>
                        <a:t>○○○</a:t>
                      </a:r>
                    </a:p>
                  </a:txBody>
                  <a:tcPr anchor="ctr"/>
                </a:tc>
                <a:tc>
                  <a:txBody>
                    <a:bodyPr/>
                    <a:lstStyle/>
                    <a:p>
                      <a:pPr algn="ctr"/>
                      <a:r>
                        <a:rPr kumimoji="1" lang="en-US" altLang="ja-JP" sz="950" dirty="0"/>
                        <a:t>○○○</a:t>
                      </a:r>
                    </a:p>
                  </a:txBody>
                  <a:tcPr anchor="ctr"/>
                </a:tc>
                <a:extLst>
                  <a:ext uri="{0D108BD9-81ED-4DB2-BD59-A6C34878D82A}">
                    <a16:rowId xmlns:a16="http://schemas.microsoft.com/office/drawing/2014/main" val="3368678847"/>
                  </a:ext>
                </a:extLst>
              </a:tr>
            </a:tbl>
          </a:graphicData>
        </a:graphic>
      </p:graphicFrame>
      <p:sp>
        <p:nvSpPr>
          <p:cNvPr id="8" name="テキスト ボックス 7">
            <a:extLst>
              <a:ext uri="{FF2B5EF4-FFF2-40B4-BE49-F238E27FC236}">
                <a16:creationId xmlns:a16="http://schemas.microsoft.com/office/drawing/2014/main" id="{68A69A8B-61BA-E5C9-98FD-25048F9118C5}"/>
              </a:ext>
            </a:extLst>
          </p:cNvPr>
          <p:cNvSpPr txBox="1"/>
          <p:nvPr/>
        </p:nvSpPr>
        <p:spPr>
          <a:xfrm>
            <a:off x="710787" y="8865470"/>
            <a:ext cx="5404043" cy="569451"/>
          </a:xfrm>
          <a:prstGeom prst="rect">
            <a:avLst/>
          </a:prstGeom>
          <a:noFill/>
        </p:spPr>
        <p:txBody>
          <a:bodyPr wrap="none" rtlCol="0">
            <a:spAutoFit/>
          </a:bodyPr>
          <a:lstStyle/>
          <a:p>
            <a:pPr>
              <a:lnSpc>
                <a:spcPct val="150000"/>
              </a:lnSpc>
            </a:pPr>
            <a:r>
              <a:rPr kumimoji="1" lang="en-US" altLang="ja-JP" sz="1100" dirty="0"/>
              <a:t>※</a:t>
            </a:r>
            <a:r>
              <a:rPr kumimoji="1" lang="ja-JP" altLang="en-US" sz="1100" dirty="0"/>
              <a:t>よく比較される</a:t>
            </a:r>
            <a:r>
              <a:rPr kumimoji="1" lang="en-US" altLang="ja-JP" sz="1100" dirty="0"/>
              <a:t>2</a:t>
            </a:r>
            <a:r>
              <a:rPr kumimoji="1" lang="ja-JP" altLang="en-US" sz="1100" dirty="0"/>
              <a:t>社をサンプルとして記載しております</a:t>
            </a:r>
            <a:endParaRPr kumimoji="1" lang="en-US" altLang="ja-JP" sz="1100" dirty="0"/>
          </a:p>
          <a:p>
            <a:pPr>
              <a:lnSpc>
                <a:spcPct val="150000"/>
              </a:lnSpc>
            </a:pPr>
            <a:r>
              <a:rPr kumimoji="1" lang="ja-JP" altLang="en-US" sz="1100" dirty="0"/>
              <a:t>　料金などの諸条件は時期などにより異なるようですので貴社にてお調べください</a:t>
            </a:r>
          </a:p>
        </p:txBody>
      </p:sp>
    </p:spTree>
    <p:extLst>
      <p:ext uri="{BB962C8B-B14F-4D97-AF65-F5344CB8AC3E}">
        <p14:creationId xmlns:p14="http://schemas.microsoft.com/office/powerpoint/2010/main" val="2998159232"/>
      </p:ext>
    </p:extLst>
  </p:cSld>
  <p:clrMapOvr>
    <a:masterClrMapping/>
  </p:clrMapOvr>
</p:sld>
</file>

<file path=ppt/theme/theme1.xml><?xml version="1.0" encoding="utf-8"?>
<a:theme xmlns:a="http://schemas.openxmlformats.org/drawingml/2006/main" name="2_Office テーマ">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5237509_TF16411242_Win32" id="{54D317D1-8C46-405F-8320-00C4F8B29796}" vid="{C49C49C2-DDDA-473C-A96C-3311B4CA492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C1DAB8B-23BA-4827-9CE8-505DD4A39F0A}">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66BA265-3C9C-41FF-80C6-61A7F961C0DC}">
  <ds:schemaRefs>
    <ds:schemaRef ds:uri="http://schemas.microsoft.com/sharepoint/v3/contenttype/forms"/>
  </ds:schemaRefs>
</ds:datastoreItem>
</file>

<file path=customXml/itemProps2.xml><?xml version="1.0" encoding="utf-8"?>
<ds:datastoreItem xmlns:ds="http://schemas.openxmlformats.org/officeDocument/2006/customXml" ds:itemID="{5055BC56-8FA3-435B-ACDD-0E8E6241E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11B2B9-8CE5-4E5A-B70F-6B056FE844E8}">
  <ds:schemaRefs>
    <ds:schemaRef ds:uri="http://purl.org/dc/dcmitype/"/>
    <ds:schemaRef ds:uri="http://purl.org/dc/elements/1.1/"/>
    <ds:schemaRef ds:uri="http://schemas.microsoft.com/office/infopath/2007/PartnerControls"/>
    <ds:schemaRef ds:uri="http://schemas.microsoft.com/office/2006/documentManagement/types"/>
    <ds:schemaRef ds:uri="http://www.w3.org/XML/1998/namespace"/>
    <ds:schemaRef ds:uri="71af3243-3dd4-4a8d-8c0d-dd76da1f02a5"/>
    <ds:schemaRef ds:uri="http://schemas.openxmlformats.org/package/2006/metadata/core-properties"/>
    <ds:schemaRef ds:uri="16c05727-aa75-4e4a-9b5f-8a80a116589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{6953AD87-BF3B-457A-B198-6B50F37804DB}tf16411242_win32</Template>
  <TotalTime>173</TotalTime>
  <Words>866</Words>
  <Application>Microsoft Office PowerPoint</Application>
  <PresentationFormat>A4 210 x 297 mm</PresentationFormat>
  <Paragraphs>166</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Arial</vt:lpstr>
      <vt:lpstr>Avenir Next LT Pro Light</vt:lpstr>
      <vt:lpstr>Speak Pro</vt:lpstr>
      <vt:lpstr>2_Office テーマ</vt:lpstr>
      <vt:lpstr>社内説明資料</vt:lpstr>
      <vt:lpstr>PowerPoint プレゼンテーション</vt:lpstr>
      <vt:lpstr>稟議書</vt:lpstr>
      <vt:lpstr>稟議書</vt:lpstr>
      <vt:lpstr>代理店展開戦略</vt:lpstr>
      <vt:lpstr>他社比較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社内説明資料</dc:title>
  <dc:creator>株式会社プライスレス</dc:creator>
  <cp:lastModifiedBy>佐藤康人</cp:lastModifiedBy>
  <cp:revision>18</cp:revision>
  <dcterms:created xsi:type="dcterms:W3CDTF">2022-06-02T10:49:06Z</dcterms:created>
  <dcterms:modified xsi:type="dcterms:W3CDTF">2022-09-04T11:29:20Z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